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6"/>
  </p:handoutMasterIdLst>
  <p:sldIdLst>
    <p:sldId id="256" r:id="rId2"/>
    <p:sldId id="260" r:id="rId3"/>
    <p:sldId id="265" r:id="rId4"/>
    <p:sldId id="266" r:id="rId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C52122"/>
    <a:srgbClr val="FED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Светлый стиль 3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131" autoAdjust="0"/>
  </p:normalViewPr>
  <p:slideViewPr>
    <p:cSldViewPr snapToGrid="0">
      <p:cViewPr varScale="1">
        <p:scale>
          <a:sx n="145" d="100"/>
          <a:sy n="145" d="100"/>
        </p:scale>
        <p:origin x="60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0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A1B839C-A00C-46D5-B301-A0BCA6D29762}" type="doc">
      <dgm:prSet loTypeId="urn:microsoft.com/office/officeart/2005/8/layout/orgChart1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BFA54D27-DD5E-4F43-B11B-B4F82ABF8B54}">
      <dgm:prSet phldrT="[Текст]"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gradFill flip="none" rotWithShape="1">
          <a:gsLst>
            <a:gs pos="0">
              <a:schemeClr val="accent2">
                <a:lumMod val="67000"/>
              </a:schemeClr>
            </a:gs>
            <a:gs pos="48000">
              <a:schemeClr val="accent2">
                <a:lumMod val="97000"/>
                <a:lumOff val="3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16200000" scaled="1"/>
          <a:tileRect/>
        </a:gradFill>
        <a:ln>
          <a:noFill/>
        </a:ln>
      </dgm:spPr>
      <dgm:t>
        <a:bodyPr/>
        <a:lstStyle/>
        <a:p>
          <a:r>
            <a:rPr lang="ru-RU" dirty="0" smtClean="0">
              <a:latin typeface="Vinnytsia Sans" panose="00000500000000000000" pitchFamily="50" charset="0"/>
            </a:rPr>
            <a:t>Директор департаменту</a:t>
          </a:r>
          <a:endParaRPr lang="ru-RU" dirty="0">
            <a:latin typeface="Vinnytsia Sans" panose="00000500000000000000" pitchFamily="50" charset="0"/>
          </a:endParaRPr>
        </a:p>
      </dgm:t>
    </dgm:pt>
    <dgm:pt modelId="{8EBEE162-6DC5-49F0-8464-30E7FD111BC3}" type="parTrans" cxnId="{9957B7C7-2D4A-4B5F-AD28-B375231634AA}">
      <dgm:prSet/>
      <dgm:spPr/>
      <dgm:t>
        <a:bodyPr/>
        <a:lstStyle/>
        <a:p>
          <a:endParaRPr lang="ru-RU">
            <a:latin typeface="Vinnytsia Sans" panose="00000500000000000000" pitchFamily="50" charset="0"/>
          </a:endParaRPr>
        </a:p>
      </dgm:t>
    </dgm:pt>
    <dgm:pt modelId="{8E1D93C6-0B66-4353-8290-ECBBD8D527B7}" type="sibTrans" cxnId="{9957B7C7-2D4A-4B5F-AD28-B375231634AA}">
      <dgm:prSet/>
      <dgm:spPr/>
      <dgm:t>
        <a:bodyPr/>
        <a:lstStyle/>
        <a:p>
          <a:endParaRPr lang="ru-RU">
            <a:latin typeface="Vinnytsia Sans" panose="00000500000000000000" pitchFamily="50" charset="0"/>
          </a:endParaRPr>
        </a:p>
      </dgm:t>
    </dgm:pt>
    <dgm:pt modelId="{D114CB77-D5EB-44F8-BAB6-454B50C0C468}" type="asst">
      <dgm:prSet phldrT="[Текст]"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solidFill>
          <a:schemeClr val="accent6">
            <a:alpha val="50000"/>
          </a:schemeClr>
        </a:solidFill>
        <a:ln>
          <a:noFill/>
        </a:ln>
      </dgm:spPr>
      <dgm:t>
        <a:bodyPr/>
        <a:lstStyle/>
        <a:p>
          <a:r>
            <a:rPr lang="ru-RU" dirty="0" smtClean="0">
              <a:solidFill>
                <a:schemeClr val="tx1"/>
              </a:solidFill>
              <a:latin typeface="Vinnytsia Sans" panose="00000500000000000000" pitchFamily="50" charset="0"/>
            </a:rPr>
            <a:t>Заступник директора</a:t>
          </a:r>
          <a:endParaRPr lang="ru-RU" dirty="0">
            <a:solidFill>
              <a:schemeClr val="tx1"/>
            </a:solidFill>
            <a:latin typeface="Vinnytsia Sans" panose="00000500000000000000" pitchFamily="50" charset="0"/>
          </a:endParaRPr>
        </a:p>
      </dgm:t>
    </dgm:pt>
    <dgm:pt modelId="{D90AFDBD-4668-44D0-A0D8-ED0C3084E1E6}" type="parTrans" cxnId="{994284C5-A2CC-45E1-A349-804BB5478355}">
      <dgm:prSet/>
      <dgm:spPr/>
      <dgm:t>
        <a:bodyPr/>
        <a:lstStyle/>
        <a:p>
          <a:endParaRPr lang="ru-RU">
            <a:latin typeface="Vinnytsia Sans" panose="00000500000000000000" pitchFamily="50" charset="0"/>
          </a:endParaRPr>
        </a:p>
      </dgm:t>
    </dgm:pt>
    <dgm:pt modelId="{5F6B9D28-E75D-4219-8257-45FCA7A64882}" type="sibTrans" cxnId="{994284C5-A2CC-45E1-A349-804BB5478355}">
      <dgm:prSet/>
      <dgm:spPr/>
      <dgm:t>
        <a:bodyPr/>
        <a:lstStyle/>
        <a:p>
          <a:endParaRPr lang="ru-RU">
            <a:latin typeface="Vinnytsia Sans" panose="00000500000000000000" pitchFamily="50" charset="0"/>
          </a:endParaRPr>
        </a:p>
      </dgm:t>
    </dgm:pt>
    <dgm:pt modelId="{5F717BDE-64A4-4090-ADB9-34688C1B61BD}">
      <dgm:prSet phldrT="[Текст]"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solidFill>
          <a:schemeClr val="accent1">
            <a:alpha val="50000"/>
          </a:schemeClr>
        </a:solidFill>
        <a:ln>
          <a:noFill/>
        </a:ln>
      </dgm:spPr>
      <dgm:t>
        <a:bodyPr/>
        <a:lstStyle/>
        <a:p>
          <a:r>
            <a:rPr lang="ru-RU" dirty="0" smtClean="0">
              <a:solidFill>
                <a:schemeClr val="tx1"/>
              </a:solidFill>
              <a:latin typeface="Vinnytsia Sans" panose="00000500000000000000" pitchFamily="50" charset="0"/>
            </a:rPr>
            <a:t>Відділ </a:t>
          </a:r>
          <a:r>
            <a:rPr lang="ru-RU" dirty="0" err="1" smtClean="0">
              <a:solidFill>
                <a:schemeClr val="tx1"/>
              </a:solidFill>
              <a:latin typeface="Vinnytsia Sans" panose="00000500000000000000" pitchFamily="50" charset="0"/>
            </a:rPr>
            <a:t>лікувально-профілактичної</a:t>
          </a:r>
          <a:r>
            <a:rPr lang="ru-RU" dirty="0" smtClean="0">
              <a:solidFill>
                <a:schemeClr val="tx1"/>
              </a:solidFill>
              <a:latin typeface="Vinnytsia Sans" panose="00000500000000000000" pitchFamily="50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Vinnytsia Sans" panose="00000500000000000000" pitchFamily="50" charset="0"/>
            </a:rPr>
            <a:t>допомоги</a:t>
          </a:r>
          <a:endParaRPr lang="ru-RU" dirty="0">
            <a:solidFill>
              <a:schemeClr val="tx1"/>
            </a:solidFill>
            <a:latin typeface="Vinnytsia Sans" panose="00000500000000000000" pitchFamily="50" charset="0"/>
          </a:endParaRPr>
        </a:p>
      </dgm:t>
    </dgm:pt>
    <dgm:pt modelId="{A52C8F14-07DD-4239-AD98-9A92CB04EDAC}" type="parTrans" cxnId="{CDE97DE2-EED3-4774-95A6-1CF14C33B914}">
      <dgm:prSet/>
      <dgm:spPr/>
      <dgm:t>
        <a:bodyPr/>
        <a:lstStyle/>
        <a:p>
          <a:endParaRPr lang="ru-RU">
            <a:latin typeface="Vinnytsia Sans" panose="00000500000000000000" pitchFamily="50" charset="0"/>
          </a:endParaRPr>
        </a:p>
      </dgm:t>
    </dgm:pt>
    <dgm:pt modelId="{D91C7FAA-E8F4-42B0-8E97-DB8489D70F20}" type="sibTrans" cxnId="{CDE97DE2-EED3-4774-95A6-1CF14C33B914}">
      <dgm:prSet/>
      <dgm:spPr/>
      <dgm:t>
        <a:bodyPr/>
        <a:lstStyle/>
        <a:p>
          <a:endParaRPr lang="ru-RU">
            <a:latin typeface="Vinnytsia Sans" panose="00000500000000000000" pitchFamily="50" charset="0"/>
          </a:endParaRPr>
        </a:p>
      </dgm:t>
    </dgm:pt>
    <dgm:pt modelId="{E5AB8F20-55A1-4DD4-84D0-928B1DB07E2C}">
      <dgm:prSet phldrT="[Текст]"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solidFill>
          <a:schemeClr val="accent1">
            <a:alpha val="50000"/>
          </a:schemeClr>
        </a:solidFill>
        <a:ln>
          <a:noFill/>
        </a:ln>
      </dgm:spPr>
      <dgm:t>
        <a:bodyPr/>
        <a:lstStyle/>
        <a:p>
          <a:r>
            <a:rPr lang="ru-RU" dirty="0" smtClean="0">
              <a:solidFill>
                <a:schemeClr val="tx1"/>
              </a:solidFill>
              <a:latin typeface="Vinnytsia Sans" panose="00000500000000000000" pitchFamily="50" charset="0"/>
            </a:rPr>
            <a:t>Відділ </a:t>
          </a:r>
          <a:r>
            <a:rPr lang="ru-RU" dirty="0" err="1" smtClean="0">
              <a:solidFill>
                <a:schemeClr val="tx1"/>
              </a:solidFill>
              <a:latin typeface="Vinnytsia Sans" panose="00000500000000000000" pitchFamily="50" charset="0"/>
            </a:rPr>
            <a:t>організаційно-методичної</a:t>
          </a:r>
          <a:r>
            <a:rPr lang="ru-RU" dirty="0" smtClean="0">
              <a:solidFill>
                <a:schemeClr val="tx1"/>
              </a:solidFill>
              <a:latin typeface="Vinnytsia Sans" panose="00000500000000000000" pitchFamily="50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Vinnytsia Sans" panose="00000500000000000000" pitchFamily="50" charset="0"/>
            </a:rPr>
            <a:t>роботи</a:t>
          </a:r>
          <a:endParaRPr lang="ru-RU" dirty="0">
            <a:solidFill>
              <a:schemeClr val="tx1"/>
            </a:solidFill>
            <a:latin typeface="Vinnytsia Sans" panose="00000500000000000000" pitchFamily="50" charset="0"/>
          </a:endParaRPr>
        </a:p>
      </dgm:t>
    </dgm:pt>
    <dgm:pt modelId="{AC055097-32A0-445C-A84C-9A2339E3E1CD}" type="parTrans" cxnId="{631F3096-36D1-4DAA-A0DE-F21E08EAAFDB}">
      <dgm:prSet/>
      <dgm:spPr/>
      <dgm:t>
        <a:bodyPr/>
        <a:lstStyle/>
        <a:p>
          <a:endParaRPr lang="ru-RU">
            <a:latin typeface="Vinnytsia Sans" panose="00000500000000000000" pitchFamily="50" charset="0"/>
          </a:endParaRPr>
        </a:p>
      </dgm:t>
    </dgm:pt>
    <dgm:pt modelId="{6D779563-D9DF-4DEB-A75D-421AB0C2EDB4}" type="sibTrans" cxnId="{631F3096-36D1-4DAA-A0DE-F21E08EAAFDB}">
      <dgm:prSet/>
      <dgm:spPr/>
      <dgm:t>
        <a:bodyPr/>
        <a:lstStyle/>
        <a:p>
          <a:endParaRPr lang="ru-RU">
            <a:latin typeface="Vinnytsia Sans" panose="00000500000000000000" pitchFamily="50" charset="0"/>
          </a:endParaRPr>
        </a:p>
      </dgm:t>
    </dgm:pt>
    <dgm:pt modelId="{7F3FF098-4610-443A-967B-D8D321AE98BA}">
      <dgm:prSet phldrT="[Текст]"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solidFill>
          <a:schemeClr val="accent1">
            <a:alpha val="50000"/>
          </a:schemeClr>
        </a:solidFill>
        <a:ln>
          <a:noFill/>
        </a:ln>
      </dgm:spPr>
      <dgm:t>
        <a:bodyPr/>
        <a:lstStyle/>
        <a:p>
          <a:r>
            <a:rPr lang="ru-RU" dirty="0" smtClean="0">
              <a:solidFill>
                <a:schemeClr val="tx1"/>
              </a:solidFill>
              <a:latin typeface="Vinnytsia Sans" panose="00000500000000000000" pitchFamily="50" charset="0"/>
            </a:rPr>
            <a:t>Планово-</a:t>
          </a:r>
          <a:r>
            <a:rPr lang="ru-RU" dirty="0" err="1" smtClean="0">
              <a:solidFill>
                <a:schemeClr val="tx1"/>
              </a:solidFill>
              <a:latin typeface="Vinnytsia Sans" panose="00000500000000000000" pitchFamily="50" charset="0"/>
            </a:rPr>
            <a:t>економічний</a:t>
          </a:r>
          <a:r>
            <a:rPr lang="ru-RU" dirty="0" smtClean="0">
              <a:solidFill>
                <a:schemeClr val="tx1"/>
              </a:solidFill>
              <a:latin typeface="Vinnytsia Sans" panose="00000500000000000000" pitchFamily="50" charset="0"/>
            </a:rPr>
            <a:t> </a:t>
          </a:r>
          <a:r>
            <a:rPr lang="ru-RU" dirty="0" err="1" smtClean="0">
              <a:solidFill>
                <a:schemeClr val="tx1"/>
              </a:solidFill>
              <a:latin typeface="Vinnytsia Sans" panose="00000500000000000000" pitchFamily="50" charset="0"/>
            </a:rPr>
            <a:t>відділ</a:t>
          </a:r>
          <a:r>
            <a:rPr lang="ru-RU" dirty="0" smtClean="0">
              <a:solidFill>
                <a:schemeClr val="tx1"/>
              </a:solidFill>
              <a:latin typeface="Vinnytsia Sans" panose="00000500000000000000" pitchFamily="50" charset="0"/>
            </a:rPr>
            <a:t> </a:t>
          </a:r>
          <a:endParaRPr lang="ru-RU" dirty="0">
            <a:solidFill>
              <a:schemeClr val="tx1"/>
            </a:solidFill>
            <a:latin typeface="Vinnytsia Sans" panose="00000500000000000000" pitchFamily="50" charset="0"/>
          </a:endParaRPr>
        </a:p>
      </dgm:t>
    </dgm:pt>
    <dgm:pt modelId="{936538E7-24D1-4684-A3B8-966599F2A42C}" type="parTrans" cxnId="{151BD357-6475-4E27-A322-5A0733252A61}">
      <dgm:prSet/>
      <dgm:spPr/>
      <dgm:t>
        <a:bodyPr/>
        <a:lstStyle/>
        <a:p>
          <a:endParaRPr lang="ru-RU">
            <a:latin typeface="Vinnytsia Sans" panose="00000500000000000000" pitchFamily="50" charset="0"/>
          </a:endParaRPr>
        </a:p>
      </dgm:t>
    </dgm:pt>
    <dgm:pt modelId="{DEEDDF10-AA7E-45E6-95FC-A8D5B2D557C0}" type="sibTrans" cxnId="{151BD357-6475-4E27-A322-5A0733252A61}">
      <dgm:prSet/>
      <dgm:spPr/>
      <dgm:t>
        <a:bodyPr/>
        <a:lstStyle/>
        <a:p>
          <a:endParaRPr lang="ru-RU">
            <a:latin typeface="Vinnytsia Sans" panose="00000500000000000000" pitchFamily="50" charset="0"/>
          </a:endParaRPr>
        </a:p>
      </dgm:t>
    </dgm:pt>
    <dgm:pt modelId="{3F47ED44-1938-4C1B-AA25-C5FE68C5F40C}" type="pres">
      <dgm:prSet presAssocID="{BA1B839C-A00C-46D5-B301-A0BCA6D2976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BCBA613F-009C-4C13-96A6-0F70E7BEB736}" type="pres">
      <dgm:prSet presAssocID="{BFA54D27-DD5E-4F43-B11B-B4F82ABF8B54}" presName="hierRoot1" presStyleCnt="0">
        <dgm:presLayoutVars>
          <dgm:hierBranch val="init"/>
        </dgm:presLayoutVars>
      </dgm:prSet>
      <dgm:spPr/>
    </dgm:pt>
    <dgm:pt modelId="{15B763BD-25A2-44E4-9669-09ABF86FD0F0}" type="pres">
      <dgm:prSet presAssocID="{BFA54D27-DD5E-4F43-B11B-B4F82ABF8B54}" presName="rootComposite1" presStyleCnt="0"/>
      <dgm:spPr/>
    </dgm:pt>
    <dgm:pt modelId="{BCF3515A-2319-4E25-9B49-809257BF82E1}" type="pres">
      <dgm:prSet presAssocID="{BFA54D27-DD5E-4F43-B11B-B4F82ABF8B54}" presName="rootText1" presStyleLbl="node0" presStyleIdx="0" presStyleCnt="1" custLinFactNeighborX="-8077" custLinFactNeighborY="1726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0C49CE9-AA31-4514-BB57-1BAF38FF9E2D}" type="pres">
      <dgm:prSet presAssocID="{BFA54D27-DD5E-4F43-B11B-B4F82ABF8B54}" presName="rootConnector1" presStyleLbl="node1" presStyleIdx="0" presStyleCnt="0"/>
      <dgm:spPr/>
      <dgm:t>
        <a:bodyPr/>
        <a:lstStyle/>
        <a:p>
          <a:endParaRPr lang="ru-RU"/>
        </a:p>
      </dgm:t>
    </dgm:pt>
    <dgm:pt modelId="{883285A9-45F5-42A0-8E2B-0BEFD45324A9}" type="pres">
      <dgm:prSet presAssocID="{BFA54D27-DD5E-4F43-B11B-B4F82ABF8B54}" presName="hierChild2" presStyleCnt="0"/>
      <dgm:spPr/>
    </dgm:pt>
    <dgm:pt modelId="{BB5B1B3B-3500-4774-BAE5-F8736025345B}" type="pres">
      <dgm:prSet presAssocID="{A52C8F14-07DD-4239-AD98-9A92CB04EDAC}" presName="Name37" presStyleLbl="parChTrans1D2" presStyleIdx="0" presStyleCnt="4"/>
      <dgm:spPr/>
      <dgm:t>
        <a:bodyPr/>
        <a:lstStyle/>
        <a:p>
          <a:endParaRPr lang="ru-RU"/>
        </a:p>
      </dgm:t>
    </dgm:pt>
    <dgm:pt modelId="{0DC71416-A677-4C77-B49C-D865118FC68E}" type="pres">
      <dgm:prSet presAssocID="{5F717BDE-64A4-4090-ADB9-34688C1B61BD}" presName="hierRoot2" presStyleCnt="0">
        <dgm:presLayoutVars>
          <dgm:hierBranch val="init"/>
        </dgm:presLayoutVars>
      </dgm:prSet>
      <dgm:spPr/>
    </dgm:pt>
    <dgm:pt modelId="{42C8D3E6-F528-49D9-A0F5-637BD78539FF}" type="pres">
      <dgm:prSet presAssocID="{5F717BDE-64A4-4090-ADB9-34688C1B61BD}" presName="rootComposite" presStyleCnt="0"/>
      <dgm:spPr/>
    </dgm:pt>
    <dgm:pt modelId="{AB9290F8-9EF9-4D18-968C-287A6C9E0FC9}" type="pres">
      <dgm:prSet presAssocID="{5F717BDE-64A4-4090-ADB9-34688C1B61BD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C722C0F-3D85-491E-B3B8-CBA3E90A5DF6}" type="pres">
      <dgm:prSet presAssocID="{5F717BDE-64A4-4090-ADB9-34688C1B61BD}" presName="rootConnector" presStyleLbl="node2" presStyleIdx="0" presStyleCnt="3"/>
      <dgm:spPr/>
      <dgm:t>
        <a:bodyPr/>
        <a:lstStyle/>
        <a:p>
          <a:endParaRPr lang="ru-RU"/>
        </a:p>
      </dgm:t>
    </dgm:pt>
    <dgm:pt modelId="{8DCC23F1-B46E-44B6-A6C4-E5B9EAB89E28}" type="pres">
      <dgm:prSet presAssocID="{5F717BDE-64A4-4090-ADB9-34688C1B61BD}" presName="hierChild4" presStyleCnt="0"/>
      <dgm:spPr/>
    </dgm:pt>
    <dgm:pt modelId="{39430EE5-AD95-42C2-AA28-FADC1FB364CC}" type="pres">
      <dgm:prSet presAssocID="{5F717BDE-64A4-4090-ADB9-34688C1B61BD}" presName="hierChild5" presStyleCnt="0"/>
      <dgm:spPr/>
    </dgm:pt>
    <dgm:pt modelId="{D514E92F-E27B-4C9A-9CC0-EB3744BA20C1}" type="pres">
      <dgm:prSet presAssocID="{AC055097-32A0-445C-A84C-9A2339E3E1CD}" presName="Name37" presStyleLbl="parChTrans1D2" presStyleIdx="1" presStyleCnt="4"/>
      <dgm:spPr/>
      <dgm:t>
        <a:bodyPr/>
        <a:lstStyle/>
        <a:p>
          <a:endParaRPr lang="ru-RU"/>
        </a:p>
      </dgm:t>
    </dgm:pt>
    <dgm:pt modelId="{495B3EA5-6ECE-418F-93FD-DDA80DB2D7F9}" type="pres">
      <dgm:prSet presAssocID="{E5AB8F20-55A1-4DD4-84D0-928B1DB07E2C}" presName="hierRoot2" presStyleCnt="0">
        <dgm:presLayoutVars>
          <dgm:hierBranch val="init"/>
        </dgm:presLayoutVars>
      </dgm:prSet>
      <dgm:spPr/>
    </dgm:pt>
    <dgm:pt modelId="{1F213F0D-4FC9-4AB5-9F9E-956171C55C1C}" type="pres">
      <dgm:prSet presAssocID="{E5AB8F20-55A1-4DD4-84D0-928B1DB07E2C}" presName="rootComposite" presStyleCnt="0"/>
      <dgm:spPr/>
    </dgm:pt>
    <dgm:pt modelId="{94818D0B-49B7-4814-822B-B9E110F979E7}" type="pres">
      <dgm:prSet presAssocID="{E5AB8F20-55A1-4DD4-84D0-928B1DB07E2C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BC0A1FE-5126-407E-9B5A-8A2F491EC0DD}" type="pres">
      <dgm:prSet presAssocID="{E5AB8F20-55A1-4DD4-84D0-928B1DB07E2C}" presName="rootConnector" presStyleLbl="node2" presStyleIdx="1" presStyleCnt="3"/>
      <dgm:spPr/>
      <dgm:t>
        <a:bodyPr/>
        <a:lstStyle/>
        <a:p>
          <a:endParaRPr lang="ru-RU"/>
        </a:p>
      </dgm:t>
    </dgm:pt>
    <dgm:pt modelId="{0305639F-6EC7-4B4D-B651-F325C1E277BA}" type="pres">
      <dgm:prSet presAssocID="{E5AB8F20-55A1-4DD4-84D0-928B1DB07E2C}" presName="hierChild4" presStyleCnt="0"/>
      <dgm:spPr/>
    </dgm:pt>
    <dgm:pt modelId="{FD9AA75E-191F-4C00-936E-8A0B31244548}" type="pres">
      <dgm:prSet presAssocID="{E5AB8F20-55A1-4DD4-84D0-928B1DB07E2C}" presName="hierChild5" presStyleCnt="0"/>
      <dgm:spPr/>
    </dgm:pt>
    <dgm:pt modelId="{F7410701-8311-4BED-84AD-82680C632871}" type="pres">
      <dgm:prSet presAssocID="{936538E7-24D1-4684-A3B8-966599F2A42C}" presName="Name37" presStyleLbl="parChTrans1D2" presStyleIdx="2" presStyleCnt="4"/>
      <dgm:spPr/>
      <dgm:t>
        <a:bodyPr/>
        <a:lstStyle/>
        <a:p>
          <a:endParaRPr lang="ru-RU"/>
        </a:p>
      </dgm:t>
    </dgm:pt>
    <dgm:pt modelId="{1BB58693-5D29-42E6-A6B6-AFE80D77C527}" type="pres">
      <dgm:prSet presAssocID="{7F3FF098-4610-443A-967B-D8D321AE98BA}" presName="hierRoot2" presStyleCnt="0">
        <dgm:presLayoutVars>
          <dgm:hierBranch val="init"/>
        </dgm:presLayoutVars>
      </dgm:prSet>
      <dgm:spPr/>
    </dgm:pt>
    <dgm:pt modelId="{263FB893-D56F-4654-89DE-FA31EFDA4EED}" type="pres">
      <dgm:prSet presAssocID="{7F3FF098-4610-443A-967B-D8D321AE98BA}" presName="rootComposite" presStyleCnt="0"/>
      <dgm:spPr/>
    </dgm:pt>
    <dgm:pt modelId="{C661C5F3-1567-4E89-9779-8A73542C2000}" type="pres">
      <dgm:prSet presAssocID="{7F3FF098-4610-443A-967B-D8D321AE98BA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F084268-96F6-49CA-A2A1-39136610131A}" type="pres">
      <dgm:prSet presAssocID="{7F3FF098-4610-443A-967B-D8D321AE98BA}" presName="rootConnector" presStyleLbl="node2" presStyleIdx="2" presStyleCnt="3"/>
      <dgm:spPr/>
      <dgm:t>
        <a:bodyPr/>
        <a:lstStyle/>
        <a:p>
          <a:endParaRPr lang="ru-RU"/>
        </a:p>
      </dgm:t>
    </dgm:pt>
    <dgm:pt modelId="{9024DAA0-A692-4DC0-9A23-C22C8F86ECB2}" type="pres">
      <dgm:prSet presAssocID="{7F3FF098-4610-443A-967B-D8D321AE98BA}" presName="hierChild4" presStyleCnt="0"/>
      <dgm:spPr/>
    </dgm:pt>
    <dgm:pt modelId="{57D89946-3004-440C-B3B5-E0AA9CC966D1}" type="pres">
      <dgm:prSet presAssocID="{7F3FF098-4610-443A-967B-D8D321AE98BA}" presName="hierChild5" presStyleCnt="0"/>
      <dgm:spPr/>
    </dgm:pt>
    <dgm:pt modelId="{043D6504-23B3-4462-9C6B-927616E5E8A5}" type="pres">
      <dgm:prSet presAssocID="{BFA54D27-DD5E-4F43-B11B-B4F82ABF8B54}" presName="hierChild3" presStyleCnt="0"/>
      <dgm:spPr/>
    </dgm:pt>
    <dgm:pt modelId="{D9B45EE2-4B07-4EE2-8299-A5AC869A87C6}" type="pres">
      <dgm:prSet presAssocID="{D90AFDBD-4668-44D0-A0D8-ED0C3084E1E6}" presName="Name111" presStyleLbl="parChTrans1D2" presStyleIdx="3" presStyleCnt="4"/>
      <dgm:spPr/>
      <dgm:t>
        <a:bodyPr/>
        <a:lstStyle/>
        <a:p>
          <a:endParaRPr lang="ru-RU"/>
        </a:p>
      </dgm:t>
    </dgm:pt>
    <dgm:pt modelId="{233B87F7-7CBF-44DF-8848-8BEA4336D59A}" type="pres">
      <dgm:prSet presAssocID="{D114CB77-D5EB-44F8-BAB6-454B50C0C468}" presName="hierRoot3" presStyleCnt="0">
        <dgm:presLayoutVars>
          <dgm:hierBranch val="init"/>
        </dgm:presLayoutVars>
      </dgm:prSet>
      <dgm:spPr/>
    </dgm:pt>
    <dgm:pt modelId="{CC917D03-E795-4C7C-BEFC-0BA230499633}" type="pres">
      <dgm:prSet presAssocID="{D114CB77-D5EB-44F8-BAB6-454B50C0C468}" presName="rootComposite3" presStyleCnt="0"/>
      <dgm:spPr/>
    </dgm:pt>
    <dgm:pt modelId="{DA721086-34BB-4A1D-BBF6-39EAA81D5B10}" type="pres">
      <dgm:prSet presAssocID="{D114CB77-D5EB-44F8-BAB6-454B50C0C468}" presName="rootText3" presStyleLbl="asst1" presStyleIdx="0" presStyleCnt="1" custLinFactNeighborX="-7602" custLinFactNeighborY="-1636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9E2ECFE-374F-4AAA-BB4C-1AF86E484E00}" type="pres">
      <dgm:prSet presAssocID="{D114CB77-D5EB-44F8-BAB6-454B50C0C468}" presName="rootConnector3" presStyleLbl="asst1" presStyleIdx="0" presStyleCnt="1"/>
      <dgm:spPr/>
      <dgm:t>
        <a:bodyPr/>
        <a:lstStyle/>
        <a:p>
          <a:endParaRPr lang="ru-RU"/>
        </a:p>
      </dgm:t>
    </dgm:pt>
    <dgm:pt modelId="{765BB011-69FE-474A-B152-593C7FC0ED88}" type="pres">
      <dgm:prSet presAssocID="{D114CB77-D5EB-44F8-BAB6-454B50C0C468}" presName="hierChild6" presStyleCnt="0"/>
      <dgm:spPr/>
    </dgm:pt>
    <dgm:pt modelId="{61784B80-3B48-4314-865E-96B1A3206068}" type="pres">
      <dgm:prSet presAssocID="{D114CB77-D5EB-44F8-BAB6-454B50C0C468}" presName="hierChild7" presStyleCnt="0"/>
      <dgm:spPr/>
    </dgm:pt>
  </dgm:ptLst>
  <dgm:cxnLst>
    <dgm:cxn modelId="{685D4ECD-56C7-4115-B3DF-122D81CF13BA}" type="presOf" srcId="{BFA54D27-DD5E-4F43-B11B-B4F82ABF8B54}" destId="{BCF3515A-2319-4E25-9B49-809257BF82E1}" srcOrd="0" destOrd="0" presId="urn:microsoft.com/office/officeart/2005/8/layout/orgChart1"/>
    <dgm:cxn modelId="{6014B4C9-6EB0-44F8-98E9-B2D88E302483}" type="presOf" srcId="{E5AB8F20-55A1-4DD4-84D0-928B1DB07E2C}" destId="{CBC0A1FE-5126-407E-9B5A-8A2F491EC0DD}" srcOrd="1" destOrd="0" presId="urn:microsoft.com/office/officeart/2005/8/layout/orgChart1"/>
    <dgm:cxn modelId="{813A5E62-0354-4EA8-9BDF-4356E6FF1E9D}" type="presOf" srcId="{936538E7-24D1-4684-A3B8-966599F2A42C}" destId="{F7410701-8311-4BED-84AD-82680C632871}" srcOrd="0" destOrd="0" presId="urn:microsoft.com/office/officeart/2005/8/layout/orgChart1"/>
    <dgm:cxn modelId="{CDE97DE2-EED3-4774-95A6-1CF14C33B914}" srcId="{BFA54D27-DD5E-4F43-B11B-B4F82ABF8B54}" destId="{5F717BDE-64A4-4090-ADB9-34688C1B61BD}" srcOrd="1" destOrd="0" parTransId="{A52C8F14-07DD-4239-AD98-9A92CB04EDAC}" sibTransId="{D91C7FAA-E8F4-42B0-8E97-DB8489D70F20}"/>
    <dgm:cxn modelId="{C22AEE3F-09A5-4690-B228-692AC0291C00}" type="presOf" srcId="{7F3FF098-4610-443A-967B-D8D321AE98BA}" destId="{6F084268-96F6-49CA-A2A1-39136610131A}" srcOrd="1" destOrd="0" presId="urn:microsoft.com/office/officeart/2005/8/layout/orgChart1"/>
    <dgm:cxn modelId="{9957B7C7-2D4A-4B5F-AD28-B375231634AA}" srcId="{BA1B839C-A00C-46D5-B301-A0BCA6D29762}" destId="{BFA54D27-DD5E-4F43-B11B-B4F82ABF8B54}" srcOrd="0" destOrd="0" parTransId="{8EBEE162-6DC5-49F0-8464-30E7FD111BC3}" sibTransId="{8E1D93C6-0B66-4353-8290-ECBBD8D527B7}"/>
    <dgm:cxn modelId="{151BD357-6475-4E27-A322-5A0733252A61}" srcId="{BFA54D27-DD5E-4F43-B11B-B4F82ABF8B54}" destId="{7F3FF098-4610-443A-967B-D8D321AE98BA}" srcOrd="3" destOrd="0" parTransId="{936538E7-24D1-4684-A3B8-966599F2A42C}" sibTransId="{DEEDDF10-AA7E-45E6-95FC-A8D5B2D557C0}"/>
    <dgm:cxn modelId="{631F3096-36D1-4DAA-A0DE-F21E08EAAFDB}" srcId="{BFA54D27-DD5E-4F43-B11B-B4F82ABF8B54}" destId="{E5AB8F20-55A1-4DD4-84D0-928B1DB07E2C}" srcOrd="2" destOrd="0" parTransId="{AC055097-32A0-445C-A84C-9A2339E3E1CD}" sibTransId="{6D779563-D9DF-4DEB-A75D-421AB0C2EDB4}"/>
    <dgm:cxn modelId="{50095A09-6049-485E-8EEE-8966B2B71337}" type="presOf" srcId="{BFA54D27-DD5E-4F43-B11B-B4F82ABF8B54}" destId="{80C49CE9-AA31-4514-BB57-1BAF38FF9E2D}" srcOrd="1" destOrd="0" presId="urn:microsoft.com/office/officeart/2005/8/layout/orgChart1"/>
    <dgm:cxn modelId="{E1E62B82-DAE1-4791-9884-738E1EB89769}" type="presOf" srcId="{A52C8F14-07DD-4239-AD98-9A92CB04EDAC}" destId="{BB5B1B3B-3500-4774-BAE5-F8736025345B}" srcOrd="0" destOrd="0" presId="urn:microsoft.com/office/officeart/2005/8/layout/orgChart1"/>
    <dgm:cxn modelId="{B999BA57-A19A-4299-91E5-E03E6B2382A2}" type="presOf" srcId="{5F717BDE-64A4-4090-ADB9-34688C1B61BD}" destId="{AB9290F8-9EF9-4D18-968C-287A6C9E0FC9}" srcOrd="0" destOrd="0" presId="urn:microsoft.com/office/officeart/2005/8/layout/orgChart1"/>
    <dgm:cxn modelId="{994284C5-A2CC-45E1-A349-804BB5478355}" srcId="{BFA54D27-DD5E-4F43-B11B-B4F82ABF8B54}" destId="{D114CB77-D5EB-44F8-BAB6-454B50C0C468}" srcOrd="0" destOrd="0" parTransId="{D90AFDBD-4668-44D0-A0D8-ED0C3084E1E6}" sibTransId="{5F6B9D28-E75D-4219-8257-45FCA7A64882}"/>
    <dgm:cxn modelId="{43C81571-DE12-432D-B570-29B24660B6BA}" type="presOf" srcId="{AC055097-32A0-445C-A84C-9A2339E3E1CD}" destId="{D514E92F-E27B-4C9A-9CC0-EB3744BA20C1}" srcOrd="0" destOrd="0" presId="urn:microsoft.com/office/officeart/2005/8/layout/orgChart1"/>
    <dgm:cxn modelId="{F61F6124-88C1-46E6-A549-6CEB596B481C}" type="presOf" srcId="{BA1B839C-A00C-46D5-B301-A0BCA6D29762}" destId="{3F47ED44-1938-4C1B-AA25-C5FE68C5F40C}" srcOrd="0" destOrd="0" presId="urn:microsoft.com/office/officeart/2005/8/layout/orgChart1"/>
    <dgm:cxn modelId="{AD8A1C64-691B-4798-BBC2-E1AE3864C811}" type="presOf" srcId="{D90AFDBD-4668-44D0-A0D8-ED0C3084E1E6}" destId="{D9B45EE2-4B07-4EE2-8299-A5AC869A87C6}" srcOrd="0" destOrd="0" presId="urn:microsoft.com/office/officeart/2005/8/layout/orgChart1"/>
    <dgm:cxn modelId="{B0B6FA7E-7CCE-44DC-8FDF-151779303E97}" type="presOf" srcId="{D114CB77-D5EB-44F8-BAB6-454B50C0C468}" destId="{59E2ECFE-374F-4AAA-BB4C-1AF86E484E00}" srcOrd="1" destOrd="0" presId="urn:microsoft.com/office/officeart/2005/8/layout/orgChart1"/>
    <dgm:cxn modelId="{7E88750C-8AC0-40F4-A485-2B96BC6A4291}" type="presOf" srcId="{D114CB77-D5EB-44F8-BAB6-454B50C0C468}" destId="{DA721086-34BB-4A1D-BBF6-39EAA81D5B10}" srcOrd="0" destOrd="0" presId="urn:microsoft.com/office/officeart/2005/8/layout/orgChart1"/>
    <dgm:cxn modelId="{F64B9256-3203-426C-8C65-A6D7E73BF30A}" type="presOf" srcId="{5F717BDE-64A4-4090-ADB9-34688C1B61BD}" destId="{1C722C0F-3D85-491E-B3B8-CBA3E90A5DF6}" srcOrd="1" destOrd="0" presId="urn:microsoft.com/office/officeart/2005/8/layout/orgChart1"/>
    <dgm:cxn modelId="{190E0774-0878-4EA2-B581-070885243174}" type="presOf" srcId="{7F3FF098-4610-443A-967B-D8D321AE98BA}" destId="{C661C5F3-1567-4E89-9779-8A73542C2000}" srcOrd="0" destOrd="0" presId="urn:microsoft.com/office/officeart/2005/8/layout/orgChart1"/>
    <dgm:cxn modelId="{E250EBFE-808E-493D-AC35-7F94C2DB05F1}" type="presOf" srcId="{E5AB8F20-55A1-4DD4-84D0-928B1DB07E2C}" destId="{94818D0B-49B7-4814-822B-B9E110F979E7}" srcOrd="0" destOrd="0" presId="urn:microsoft.com/office/officeart/2005/8/layout/orgChart1"/>
    <dgm:cxn modelId="{FF97DDA0-8B80-43AF-BFDD-A50F80A138BE}" type="presParOf" srcId="{3F47ED44-1938-4C1B-AA25-C5FE68C5F40C}" destId="{BCBA613F-009C-4C13-96A6-0F70E7BEB736}" srcOrd="0" destOrd="0" presId="urn:microsoft.com/office/officeart/2005/8/layout/orgChart1"/>
    <dgm:cxn modelId="{360B0762-1BCE-47BD-AD22-266244AAF713}" type="presParOf" srcId="{BCBA613F-009C-4C13-96A6-0F70E7BEB736}" destId="{15B763BD-25A2-44E4-9669-09ABF86FD0F0}" srcOrd="0" destOrd="0" presId="urn:microsoft.com/office/officeart/2005/8/layout/orgChart1"/>
    <dgm:cxn modelId="{7A05FC54-5C15-4485-BFBA-11B4F9522020}" type="presParOf" srcId="{15B763BD-25A2-44E4-9669-09ABF86FD0F0}" destId="{BCF3515A-2319-4E25-9B49-809257BF82E1}" srcOrd="0" destOrd="0" presId="urn:microsoft.com/office/officeart/2005/8/layout/orgChart1"/>
    <dgm:cxn modelId="{EE928057-C494-4FA4-8CEB-CA0ED139A8B0}" type="presParOf" srcId="{15B763BD-25A2-44E4-9669-09ABF86FD0F0}" destId="{80C49CE9-AA31-4514-BB57-1BAF38FF9E2D}" srcOrd="1" destOrd="0" presId="urn:microsoft.com/office/officeart/2005/8/layout/orgChart1"/>
    <dgm:cxn modelId="{F6F5BE73-7F49-439C-92DB-E7E4A3B9B563}" type="presParOf" srcId="{BCBA613F-009C-4C13-96A6-0F70E7BEB736}" destId="{883285A9-45F5-42A0-8E2B-0BEFD45324A9}" srcOrd="1" destOrd="0" presId="urn:microsoft.com/office/officeart/2005/8/layout/orgChart1"/>
    <dgm:cxn modelId="{806719F9-1A56-4DE1-9A8C-D03B2FB4F888}" type="presParOf" srcId="{883285A9-45F5-42A0-8E2B-0BEFD45324A9}" destId="{BB5B1B3B-3500-4774-BAE5-F8736025345B}" srcOrd="0" destOrd="0" presId="urn:microsoft.com/office/officeart/2005/8/layout/orgChart1"/>
    <dgm:cxn modelId="{0B827652-DD23-4825-A621-4ABAF7288013}" type="presParOf" srcId="{883285A9-45F5-42A0-8E2B-0BEFD45324A9}" destId="{0DC71416-A677-4C77-B49C-D865118FC68E}" srcOrd="1" destOrd="0" presId="urn:microsoft.com/office/officeart/2005/8/layout/orgChart1"/>
    <dgm:cxn modelId="{FFABABBC-0919-4908-ABE2-000CFB1EAB26}" type="presParOf" srcId="{0DC71416-A677-4C77-B49C-D865118FC68E}" destId="{42C8D3E6-F528-49D9-A0F5-637BD78539FF}" srcOrd="0" destOrd="0" presId="urn:microsoft.com/office/officeart/2005/8/layout/orgChart1"/>
    <dgm:cxn modelId="{072D4537-A849-4445-B3EC-2DCDF4D852DB}" type="presParOf" srcId="{42C8D3E6-F528-49D9-A0F5-637BD78539FF}" destId="{AB9290F8-9EF9-4D18-968C-287A6C9E0FC9}" srcOrd="0" destOrd="0" presId="urn:microsoft.com/office/officeart/2005/8/layout/orgChart1"/>
    <dgm:cxn modelId="{1B7100FD-3366-477E-8E1E-AF452065201B}" type="presParOf" srcId="{42C8D3E6-F528-49D9-A0F5-637BD78539FF}" destId="{1C722C0F-3D85-491E-B3B8-CBA3E90A5DF6}" srcOrd="1" destOrd="0" presId="urn:microsoft.com/office/officeart/2005/8/layout/orgChart1"/>
    <dgm:cxn modelId="{E4912D30-9DD0-4059-B412-3FB36696F34F}" type="presParOf" srcId="{0DC71416-A677-4C77-B49C-D865118FC68E}" destId="{8DCC23F1-B46E-44B6-A6C4-E5B9EAB89E28}" srcOrd="1" destOrd="0" presId="urn:microsoft.com/office/officeart/2005/8/layout/orgChart1"/>
    <dgm:cxn modelId="{8E480678-A6CF-4AA2-90E3-F82F5063EF51}" type="presParOf" srcId="{0DC71416-A677-4C77-B49C-D865118FC68E}" destId="{39430EE5-AD95-42C2-AA28-FADC1FB364CC}" srcOrd="2" destOrd="0" presId="urn:microsoft.com/office/officeart/2005/8/layout/orgChart1"/>
    <dgm:cxn modelId="{5A8CD62E-DD8B-4F6B-9001-2922E72FA932}" type="presParOf" srcId="{883285A9-45F5-42A0-8E2B-0BEFD45324A9}" destId="{D514E92F-E27B-4C9A-9CC0-EB3744BA20C1}" srcOrd="2" destOrd="0" presId="urn:microsoft.com/office/officeart/2005/8/layout/orgChart1"/>
    <dgm:cxn modelId="{308C6E88-754E-476A-AB06-047751B2DFEE}" type="presParOf" srcId="{883285A9-45F5-42A0-8E2B-0BEFD45324A9}" destId="{495B3EA5-6ECE-418F-93FD-DDA80DB2D7F9}" srcOrd="3" destOrd="0" presId="urn:microsoft.com/office/officeart/2005/8/layout/orgChart1"/>
    <dgm:cxn modelId="{9B8EF32D-9F14-4BF6-926A-B226F6D475D1}" type="presParOf" srcId="{495B3EA5-6ECE-418F-93FD-DDA80DB2D7F9}" destId="{1F213F0D-4FC9-4AB5-9F9E-956171C55C1C}" srcOrd="0" destOrd="0" presId="urn:microsoft.com/office/officeart/2005/8/layout/orgChart1"/>
    <dgm:cxn modelId="{35A19E42-8333-4DE6-A855-3AF464C80990}" type="presParOf" srcId="{1F213F0D-4FC9-4AB5-9F9E-956171C55C1C}" destId="{94818D0B-49B7-4814-822B-B9E110F979E7}" srcOrd="0" destOrd="0" presId="urn:microsoft.com/office/officeart/2005/8/layout/orgChart1"/>
    <dgm:cxn modelId="{5A176248-9C13-4373-B815-764F6BAFE778}" type="presParOf" srcId="{1F213F0D-4FC9-4AB5-9F9E-956171C55C1C}" destId="{CBC0A1FE-5126-407E-9B5A-8A2F491EC0DD}" srcOrd="1" destOrd="0" presId="urn:microsoft.com/office/officeart/2005/8/layout/orgChart1"/>
    <dgm:cxn modelId="{6F511D75-5CAA-455E-9E31-BAD6C38D757D}" type="presParOf" srcId="{495B3EA5-6ECE-418F-93FD-DDA80DB2D7F9}" destId="{0305639F-6EC7-4B4D-B651-F325C1E277BA}" srcOrd="1" destOrd="0" presId="urn:microsoft.com/office/officeart/2005/8/layout/orgChart1"/>
    <dgm:cxn modelId="{9DB45D2F-38A6-4DB7-B4C2-34607C457123}" type="presParOf" srcId="{495B3EA5-6ECE-418F-93FD-DDA80DB2D7F9}" destId="{FD9AA75E-191F-4C00-936E-8A0B31244548}" srcOrd="2" destOrd="0" presId="urn:microsoft.com/office/officeart/2005/8/layout/orgChart1"/>
    <dgm:cxn modelId="{89A0E3A0-E452-4D9D-9A76-B39F510B4BD4}" type="presParOf" srcId="{883285A9-45F5-42A0-8E2B-0BEFD45324A9}" destId="{F7410701-8311-4BED-84AD-82680C632871}" srcOrd="4" destOrd="0" presId="urn:microsoft.com/office/officeart/2005/8/layout/orgChart1"/>
    <dgm:cxn modelId="{027C136C-EA12-42E1-9BDC-4710A2A9A01F}" type="presParOf" srcId="{883285A9-45F5-42A0-8E2B-0BEFD45324A9}" destId="{1BB58693-5D29-42E6-A6B6-AFE80D77C527}" srcOrd="5" destOrd="0" presId="urn:microsoft.com/office/officeart/2005/8/layout/orgChart1"/>
    <dgm:cxn modelId="{93C4590F-52BF-4D01-8A00-3F05F646D35D}" type="presParOf" srcId="{1BB58693-5D29-42E6-A6B6-AFE80D77C527}" destId="{263FB893-D56F-4654-89DE-FA31EFDA4EED}" srcOrd="0" destOrd="0" presId="urn:microsoft.com/office/officeart/2005/8/layout/orgChart1"/>
    <dgm:cxn modelId="{CDF60A2F-21C6-4FB3-9BD8-EDC8EB678577}" type="presParOf" srcId="{263FB893-D56F-4654-89DE-FA31EFDA4EED}" destId="{C661C5F3-1567-4E89-9779-8A73542C2000}" srcOrd="0" destOrd="0" presId="urn:microsoft.com/office/officeart/2005/8/layout/orgChart1"/>
    <dgm:cxn modelId="{0B776130-951E-496C-BD11-529377C68F31}" type="presParOf" srcId="{263FB893-D56F-4654-89DE-FA31EFDA4EED}" destId="{6F084268-96F6-49CA-A2A1-39136610131A}" srcOrd="1" destOrd="0" presId="urn:microsoft.com/office/officeart/2005/8/layout/orgChart1"/>
    <dgm:cxn modelId="{5AF324BF-9BE9-40E8-A41B-3F13124EE3C6}" type="presParOf" srcId="{1BB58693-5D29-42E6-A6B6-AFE80D77C527}" destId="{9024DAA0-A692-4DC0-9A23-C22C8F86ECB2}" srcOrd="1" destOrd="0" presId="urn:microsoft.com/office/officeart/2005/8/layout/orgChart1"/>
    <dgm:cxn modelId="{5045D6ED-75B2-484B-9007-DA210C081027}" type="presParOf" srcId="{1BB58693-5D29-42E6-A6B6-AFE80D77C527}" destId="{57D89946-3004-440C-B3B5-E0AA9CC966D1}" srcOrd="2" destOrd="0" presId="urn:microsoft.com/office/officeart/2005/8/layout/orgChart1"/>
    <dgm:cxn modelId="{C5F189FE-DA6F-471E-914C-0E0A76A0BC97}" type="presParOf" srcId="{BCBA613F-009C-4C13-96A6-0F70E7BEB736}" destId="{043D6504-23B3-4462-9C6B-927616E5E8A5}" srcOrd="2" destOrd="0" presId="urn:microsoft.com/office/officeart/2005/8/layout/orgChart1"/>
    <dgm:cxn modelId="{930EF333-A98A-4E45-8B32-F57A26470908}" type="presParOf" srcId="{043D6504-23B3-4462-9C6B-927616E5E8A5}" destId="{D9B45EE2-4B07-4EE2-8299-A5AC869A87C6}" srcOrd="0" destOrd="0" presId="urn:microsoft.com/office/officeart/2005/8/layout/orgChart1"/>
    <dgm:cxn modelId="{149B17E8-3A40-4426-B9F5-03205BA1C1AB}" type="presParOf" srcId="{043D6504-23B3-4462-9C6B-927616E5E8A5}" destId="{233B87F7-7CBF-44DF-8848-8BEA4336D59A}" srcOrd="1" destOrd="0" presId="urn:microsoft.com/office/officeart/2005/8/layout/orgChart1"/>
    <dgm:cxn modelId="{4155A43E-ECC1-43D1-B6DF-1E420A109AEB}" type="presParOf" srcId="{233B87F7-7CBF-44DF-8848-8BEA4336D59A}" destId="{CC917D03-E795-4C7C-BEFC-0BA230499633}" srcOrd="0" destOrd="0" presId="urn:microsoft.com/office/officeart/2005/8/layout/orgChart1"/>
    <dgm:cxn modelId="{EFE400A3-584D-4046-AFAB-3ED34B63C04C}" type="presParOf" srcId="{CC917D03-E795-4C7C-BEFC-0BA230499633}" destId="{DA721086-34BB-4A1D-BBF6-39EAA81D5B10}" srcOrd="0" destOrd="0" presId="urn:microsoft.com/office/officeart/2005/8/layout/orgChart1"/>
    <dgm:cxn modelId="{314F9981-8404-4847-8DF8-856C2A84DC60}" type="presParOf" srcId="{CC917D03-E795-4C7C-BEFC-0BA230499633}" destId="{59E2ECFE-374F-4AAA-BB4C-1AF86E484E00}" srcOrd="1" destOrd="0" presId="urn:microsoft.com/office/officeart/2005/8/layout/orgChart1"/>
    <dgm:cxn modelId="{CF8D58E2-5737-426A-A8EB-AD1029CDFE83}" type="presParOf" srcId="{233B87F7-7CBF-44DF-8848-8BEA4336D59A}" destId="{765BB011-69FE-474A-B152-593C7FC0ED88}" srcOrd="1" destOrd="0" presId="urn:microsoft.com/office/officeart/2005/8/layout/orgChart1"/>
    <dgm:cxn modelId="{40F3CA81-9830-4BCB-B344-0CC8961CC800}" type="presParOf" srcId="{233B87F7-7CBF-44DF-8848-8BEA4336D59A}" destId="{61784B80-3B48-4314-865E-96B1A320606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0907A86-0130-448C-A2D6-CDF4C9FE7942}" type="doc">
      <dgm:prSet loTypeId="urn:microsoft.com/office/officeart/2005/8/layout/cycle4" loCatId="matrix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7A48D621-F7DC-4CFE-88E5-02E4B25AC727}">
      <dgm:prSet phldrT="[Текст]"/>
      <dgm:spPr>
        <a:solidFill>
          <a:srgbClr val="C52122"/>
        </a:solidFill>
      </dgm:spPr>
      <dgm:t>
        <a:bodyPr/>
        <a:lstStyle/>
        <a:p>
          <a:r>
            <a:rPr lang="ru-RU" dirty="0" err="1" smtClean="0">
              <a:latin typeface="Vinnytsia Sans" panose="00000500000000000000" pitchFamily="50" charset="0"/>
            </a:rPr>
            <a:t>Напрям</a:t>
          </a:r>
          <a:r>
            <a:rPr lang="ru-RU" dirty="0" smtClean="0">
              <a:latin typeface="Vinnytsia Sans" panose="00000500000000000000" pitchFamily="50" charset="0"/>
            </a:rPr>
            <a:t> 1</a:t>
          </a:r>
        </a:p>
        <a:p>
          <a:r>
            <a:rPr lang="ru-RU" dirty="0" err="1" smtClean="0">
              <a:latin typeface="Vinnytsia Sans" panose="00000500000000000000" pitchFamily="50" charset="0"/>
            </a:rPr>
            <a:t>Виконання</a:t>
          </a:r>
          <a:r>
            <a:rPr lang="ru-RU" dirty="0" smtClean="0">
              <a:latin typeface="Vinnytsia Sans" panose="00000500000000000000" pitchFamily="50" charset="0"/>
            </a:rPr>
            <a:t> </a:t>
          </a:r>
          <a:r>
            <a:rPr lang="ru-RU" dirty="0" err="1" smtClean="0">
              <a:latin typeface="Vinnytsia Sans" panose="00000500000000000000" pitchFamily="50" charset="0"/>
            </a:rPr>
            <a:t>програм</a:t>
          </a:r>
          <a:endParaRPr lang="ru-RU" dirty="0" smtClean="0">
            <a:latin typeface="Vinnytsia Sans" panose="00000500000000000000" pitchFamily="50" charset="0"/>
          </a:endParaRPr>
        </a:p>
        <a:p>
          <a:endParaRPr lang="ru-RU" dirty="0">
            <a:latin typeface="Vinnytsia Sans" panose="00000500000000000000" pitchFamily="50" charset="0"/>
          </a:endParaRPr>
        </a:p>
      </dgm:t>
    </dgm:pt>
    <dgm:pt modelId="{7B9888BC-1F0B-4A66-B330-1E391299C370}" type="parTrans" cxnId="{3470F576-1198-4BC4-812A-9A425848B135}">
      <dgm:prSet/>
      <dgm:spPr/>
      <dgm:t>
        <a:bodyPr/>
        <a:lstStyle/>
        <a:p>
          <a:endParaRPr lang="ru-RU">
            <a:latin typeface="Vinnytsia Sans" panose="00000500000000000000" pitchFamily="50" charset="0"/>
          </a:endParaRPr>
        </a:p>
      </dgm:t>
    </dgm:pt>
    <dgm:pt modelId="{1C23ACB2-2550-4285-AFBF-34E8B62EF75A}" type="sibTrans" cxnId="{3470F576-1198-4BC4-812A-9A425848B135}">
      <dgm:prSet/>
      <dgm:spPr/>
      <dgm:t>
        <a:bodyPr/>
        <a:lstStyle/>
        <a:p>
          <a:endParaRPr lang="ru-RU">
            <a:latin typeface="Vinnytsia Sans" panose="00000500000000000000" pitchFamily="50" charset="0"/>
          </a:endParaRPr>
        </a:p>
      </dgm:t>
    </dgm:pt>
    <dgm:pt modelId="{6A112783-6CC9-4781-A776-CA6A5AF5291D}">
      <dgm:prSet phldrT="[Текст]"/>
      <dgm:spPr/>
      <dgm:t>
        <a:bodyPr/>
        <a:lstStyle/>
        <a:p>
          <a:r>
            <a:rPr lang="ru-RU" dirty="0" err="1" smtClean="0">
              <a:latin typeface="Vinnytsia Sans" panose="00000500000000000000" pitchFamily="50" charset="0"/>
            </a:rPr>
            <a:t>Напрям</a:t>
          </a:r>
          <a:r>
            <a:rPr lang="ru-RU" dirty="0" smtClean="0">
              <a:latin typeface="Vinnytsia Sans" panose="00000500000000000000" pitchFamily="50" charset="0"/>
            </a:rPr>
            <a:t> 2</a:t>
          </a:r>
        </a:p>
        <a:p>
          <a:r>
            <a:rPr lang="ru-RU" dirty="0" err="1" smtClean="0">
              <a:latin typeface="Vinnytsia Sans" panose="00000500000000000000" pitchFamily="50" charset="0"/>
            </a:rPr>
            <a:t>Розвиток</a:t>
          </a:r>
          <a:r>
            <a:rPr lang="ru-RU" dirty="0" smtClean="0">
              <a:latin typeface="Vinnytsia Sans" panose="00000500000000000000" pitchFamily="50" charset="0"/>
            </a:rPr>
            <a:t> </a:t>
          </a:r>
          <a:r>
            <a:rPr lang="ru-RU" dirty="0" err="1" smtClean="0">
              <a:latin typeface="Vinnytsia Sans" panose="00000500000000000000" pitchFamily="50" charset="0"/>
            </a:rPr>
            <a:t>матеріально-технічної</a:t>
          </a:r>
          <a:r>
            <a:rPr lang="ru-RU" dirty="0" smtClean="0">
              <a:latin typeface="Vinnytsia Sans" panose="00000500000000000000" pitchFamily="50" charset="0"/>
            </a:rPr>
            <a:t> </a:t>
          </a:r>
          <a:r>
            <a:rPr lang="ru-RU" dirty="0" err="1" smtClean="0">
              <a:latin typeface="Vinnytsia Sans" panose="00000500000000000000" pitchFamily="50" charset="0"/>
            </a:rPr>
            <a:t>бази</a:t>
          </a:r>
          <a:endParaRPr lang="ru-RU" dirty="0">
            <a:latin typeface="Vinnytsia Sans" panose="00000500000000000000" pitchFamily="50" charset="0"/>
          </a:endParaRPr>
        </a:p>
      </dgm:t>
    </dgm:pt>
    <dgm:pt modelId="{D3FC3AC3-FDD6-4FCC-BB8F-581A80A2BA1F}" type="parTrans" cxnId="{1A715480-ED2D-4F4A-BC0D-51DAB5C9F6AA}">
      <dgm:prSet/>
      <dgm:spPr/>
      <dgm:t>
        <a:bodyPr/>
        <a:lstStyle/>
        <a:p>
          <a:endParaRPr lang="ru-RU">
            <a:latin typeface="Vinnytsia Sans" panose="00000500000000000000" pitchFamily="50" charset="0"/>
          </a:endParaRPr>
        </a:p>
      </dgm:t>
    </dgm:pt>
    <dgm:pt modelId="{30A4892C-2B2B-4A6A-B796-FA6452C45954}" type="sibTrans" cxnId="{1A715480-ED2D-4F4A-BC0D-51DAB5C9F6AA}">
      <dgm:prSet/>
      <dgm:spPr/>
      <dgm:t>
        <a:bodyPr/>
        <a:lstStyle/>
        <a:p>
          <a:endParaRPr lang="ru-RU">
            <a:latin typeface="Vinnytsia Sans" panose="00000500000000000000" pitchFamily="50" charset="0"/>
          </a:endParaRPr>
        </a:p>
      </dgm:t>
    </dgm:pt>
    <dgm:pt modelId="{BBD7E84A-B4B1-48AF-8415-2AD4ECF70AD0}">
      <dgm:prSet phldrT="[Текст]"/>
      <dgm:spPr/>
      <dgm:t>
        <a:bodyPr/>
        <a:lstStyle/>
        <a:p>
          <a:r>
            <a:rPr lang="ru-RU" dirty="0" err="1" smtClean="0">
              <a:latin typeface="Vinnytsia Sans" panose="00000500000000000000" pitchFamily="50" charset="0"/>
            </a:rPr>
            <a:t>Напрям</a:t>
          </a:r>
          <a:r>
            <a:rPr lang="ru-RU" dirty="0" smtClean="0">
              <a:latin typeface="Vinnytsia Sans" panose="00000500000000000000" pitchFamily="50" charset="0"/>
            </a:rPr>
            <a:t> 3</a:t>
          </a:r>
        </a:p>
        <a:p>
          <a:r>
            <a:rPr lang="ru-RU" dirty="0" err="1" smtClean="0">
              <a:latin typeface="Vinnytsia Sans" panose="00000500000000000000" pitchFamily="50" charset="0"/>
            </a:rPr>
            <a:t>Протидія</a:t>
          </a:r>
          <a:r>
            <a:rPr lang="ru-RU" dirty="0" smtClean="0">
              <a:latin typeface="Vinnytsia Sans" panose="00000500000000000000" pitchFamily="50" charset="0"/>
            </a:rPr>
            <a:t> </a:t>
          </a:r>
          <a:r>
            <a:rPr lang="en-US" dirty="0" smtClean="0">
              <a:latin typeface="Vinnytsia Sans" panose="00000500000000000000" pitchFamily="50" charset="0"/>
            </a:rPr>
            <a:t>COVID-19</a:t>
          </a:r>
          <a:endParaRPr lang="ru-RU" dirty="0">
            <a:latin typeface="Vinnytsia Sans" panose="00000500000000000000" pitchFamily="50" charset="0"/>
          </a:endParaRPr>
        </a:p>
      </dgm:t>
    </dgm:pt>
    <dgm:pt modelId="{FE0BCA86-78C5-4925-B69A-B21AD3DC58A4}" type="parTrans" cxnId="{2C55C0C3-6378-47FE-92C9-8FFDE323F1F4}">
      <dgm:prSet/>
      <dgm:spPr/>
      <dgm:t>
        <a:bodyPr/>
        <a:lstStyle/>
        <a:p>
          <a:endParaRPr lang="ru-RU">
            <a:latin typeface="Vinnytsia Sans" panose="00000500000000000000" pitchFamily="50" charset="0"/>
          </a:endParaRPr>
        </a:p>
      </dgm:t>
    </dgm:pt>
    <dgm:pt modelId="{D955AB9A-E4C6-4BAB-B356-29C223D3CB76}" type="sibTrans" cxnId="{2C55C0C3-6378-47FE-92C9-8FFDE323F1F4}">
      <dgm:prSet/>
      <dgm:spPr/>
      <dgm:t>
        <a:bodyPr/>
        <a:lstStyle/>
        <a:p>
          <a:endParaRPr lang="ru-RU">
            <a:latin typeface="Vinnytsia Sans" panose="00000500000000000000" pitchFamily="50" charset="0"/>
          </a:endParaRPr>
        </a:p>
      </dgm:t>
    </dgm:pt>
    <dgm:pt modelId="{8FB1E686-3006-461A-9CD1-75C3E5D2C97E}">
      <dgm:prSet phldrT="[Текст]"/>
      <dgm:spPr/>
      <dgm:t>
        <a:bodyPr/>
        <a:lstStyle/>
        <a:p>
          <a:r>
            <a:rPr lang="ru-RU" dirty="0" err="1" smtClean="0">
              <a:latin typeface="Vinnytsia Sans" panose="00000500000000000000" pitchFamily="50" charset="0"/>
            </a:rPr>
            <a:t>Напрям</a:t>
          </a:r>
          <a:r>
            <a:rPr lang="ru-RU" dirty="0" smtClean="0">
              <a:latin typeface="Vinnytsia Sans" panose="00000500000000000000" pitchFamily="50" charset="0"/>
            </a:rPr>
            <a:t> 4</a:t>
          </a:r>
        </a:p>
        <a:p>
          <a:r>
            <a:rPr lang="ru-RU" dirty="0" smtClean="0">
              <a:latin typeface="Vinnytsia Sans" panose="00000500000000000000" pitchFamily="50" charset="0"/>
            </a:rPr>
            <a:t>Пропаганда та </a:t>
          </a:r>
          <a:r>
            <a:rPr lang="ru-RU" dirty="0" err="1" smtClean="0">
              <a:latin typeface="Vinnytsia Sans" panose="00000500000000000000" pitchFamily="50" charset="0"/>
            </a:rPr>
            <a:t>популяризація</a:t>
          </a:r>
          <a:r>
            <a:rPr lang="ru-RU" dirty="0" smtClean="0">
              <a:latin typeface="Vinnytsia Sans" panose="00000500000000000000" pitchFamily="50" charset="0"/>
            </a:rPr>
            <a:t> здорового способу </a:t>
          </a:r>
          <a:r>
            <a:rPr lang="ru-RU" dirty="0" err="1" smtClean="0">
              <a:latin typeface="Vinnytsia Sans" panose="00000500000000000000" pitchFamily="50" charset="0"/>
            </a:rPr>
            <a:t>життя</a:t>
          </a:r>
          <a:endParaRPr lang="ru-RU" dirty="0">
            <a:latin typeface="Vinnytsia Sans" panose="00000500000000000000" pitchFamily="50" charset="0"/>
          </a:endParaRPr>
        </a:p>
      </dgm:t>
    </dgm:pt>
    <dgm:pt modelId="{9D6238F5-F325-47E6-B033-9180E44732A2}" type="sibTrans" cxnId="{900A65EB-E532-4819-B3AA-EF3D6A410AA7}">
      <dgm:prSet/>
      <dgm:spPr/>
      <dgm:t>
        <a:bodyPr/>
        <a:lstStyle/>
        <a:p>
          <a:endParaRPr lang="ru-RU">
            <a:latin typeface="Vinnytsia Sans" panose="00000500000000000000" pitchFamily="50" charset="0"/>
          </a:endParaRPr>
        </a:p>
      </dgm:t>
    </dgm:pt>
    <dgm:pt modelId="{189965B6-E67E-4B53-A641-71E791367617}" type="parTrans" cxnId="{900A65EB-E532-4819-B3AA-EF3D6A410AA7}">
      <dgm:prSet/>
      <dgm:spPr/>
      <dgm:t>
        <a:bodyPr/>
        <a:lstStyle/>
        <a:p>
          <a:endParaRPr lang="ru-RU">
            <a:latin typeface="Vinnytsia Sans" panose="00000500000000000000" pitchFamily="50" charset="0"/>
          </a:endParaRPr>
        </a:p>
      </dgm:t>
    </dgm:pt>
    <dgm:pt modelId="{35F1BEC1-3F25-4BA3-BE84-FAD69B426C26}" type="pres">
      <dgm:prSet presAssocID="{80907A86-0130-448C-A2D6-CDF4C9FE7942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C95528F-A872-4F20-B46A-FAD959D7ECAC}" type="pres">
      <dgm:prSet presAssocID="{80907A86-0130-448C-A2D6-CDF4C9FE7942}" presName="children" presStyleCnt="0"/>
      <dgm:spPr/>
    </dgm:pt>
    <dgm:pt modelId="{ACE8283A-7FD0-4516-813B-8B068D7B5FEA}" type="pres">
      <dgm:prSet presAssocID="{80907A86-0130-448C-A2D6-CDF4C9FE7942}" presName="childPlaceholder" presStyleCnt="0"/>
      <dgm:spPr/>
    </dgm:pt>
    <dgm:pt modelId="{05D7139A-4BD4-4BA4-BC49-1F7A810552D7}" type="pres">
      <dgm:prSet presAssocID="{80907A86-0130-448C-A2D6-CDF4C9FE7942}" presName="circle" presStyleCnt="0"/>
      <dgm:spPr/>
    </dgm:pt>
    <dgm:pt modelId="{3F795A5C-539D-477B-BA66-2BB2A77666D3}" type="pres">
      <dgm:prSet presAssocID="{80907A86-0130-448C-A2D6-CDF4C9FE7942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E0C26E-B548-4454-A997-7FD717190EC4}" type="pres">
      <dgm:prSet presAssocID="{80907A86-0130-448C-A2D6-CDF4C9FE7942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066ED5-AC54-4316-B49D-174C53EFAD66}" type="pres">
      <dgm:prSet presAssocID="{80907A86-0130-448C-A2D6-CDF4C9FE7942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CA7593-B239-4A72-B26D-40C70DD9B531}" type="pres">
      <dgm:prSet presAssocID="{80907A86-0130-448C-A2D6-CDF4C9FE7942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D5374F-0E06-4952-9B5D-CBBFC71561B2}" type="pres">
      <dgm:prSet presAssocID="{80907A86-0130-448C-A2D6-CDF4C9FE7942}" presName="quadrantPlaceholder" presStyleCnt="0"/>
      <dgm:spPr/>
    </dgm:pt>
    <dgm:pt modelId="{D7BF0FE1-399D-4D9A-8CDD-B7491F088781}" type="pres">
      <dgm:prSet presAssocID="{80907A86-0130-448C-A2D6-CDF4C9FE7942}" presName="center1" presStyleLbl="fgShp" presStyleIdx="0" presStyleCnt="2"/>
      <dgm:spPr/>
    </dgm:pt>
    <dgm:pt modelId="{252C060E-70F7-461D-A8E1-ECC8D302D7F3}" type="pres">
      <dgm:prSet presAssocID="{80907A86-0130-448C-A2D6-CDF4C9FE7942}" presName="center2" presStyleLbl="fgShp" presStyleIdx="1" presStyleCnt="2"/>
      <dgm:spPr/>
    </dgm:pt>
  </dgm:ptLst>
  <dgm:cxnLst>
    <dgm:cxn modelId="{3470F576-1198-4BC4-812A-9A425848B135}" srcId="{80907A86-0130-448C-A2D6-CDF4C9FE7942}" destId="{7A48D621-F7DC-4CFE-88E5-02E4B25AC727}" srcOrd="0" destOrd="0" parTransId="{7B9888BC-1F0B-4A66-B330-1E391299C370}" sibTransId="{1C23ACB2-2550-4285-AFBF-34E8B62EF75A}"/>
    <dgm:cxn modelId="{2C55C0C3-6378-47FE-92C9-8FFDE323F1F4}" srcId="{80907A86-0130-448C-A2D6-CDF4C9FE7942}" destId="{BBD7E84A-B4B1-48AF-8415-2AD4ECF70AD0}" srcOrd="2" destOrd="0" parTransId="{FE0BCA86-78C5-4925-B69A-B21AD3DC58A4}" sibTransId="{D955AB9A-E4C6-4BAB-B356-29C223D3CB76}"/>
    <dgm:cxn modelId="{26F5E7EC-98A0-4C0E-867A-9183E74CA49E}" type="presOf" srcId="{6A112783-6CC9-4781-A776-CA6A5AF5291D}" destId="{37E0C26E-B548-4454-A997-7FD717190EC4}" srcOrd="0" destOrd="0" presId="urn:microsoft.com/office/officeart/2005/8/layout/cycle4"/>
    <dgm:cxn modelId="{E2A26A94-85A5-4867-B81E-AB0DF050C551}" type="presOf" srcId="{80907A86-0130-448C-A2D6-CDF4C9FE7942}" destId="{35F1BEC1-3F25-4BA3-BE84-FAD69B426C26}" srcOrd="0" destOrd="0" presId="urn:microsoft.com/office/officeart/2005/8/layout/cycle4"/>
    <dgm:cxn modelId="{A715EAC5-1F38-4707-B669-DFC1CDDA3AD6}" type="presOf" srcId="{7A48D621-F7DC-4CFE-88E5-02E4B25AC727}" destId="{3F795A5C-539D-477B-BA66-2BB2A77666D3}" srcOrd="0" destOrd="0" presId="urn:microsoft.com/office/officeart/2005/8/layout/cycle4"/>
    <dgm:cxn modelId="{9429D15B-4D9E-4E2C-88D1-05F77E4166F5}" type="presOf" srcId="{8FB1E686-3006-461A-9CD1-75C3E5D2C97E}" destId="{2ACA7593-B239-4A72-B26D-40C70DD9B531}" srcOrd="0" destOrd="0" presId="urn:microsoft.com/office/officeart/2005/8/layout/cycle4"/>
    <dgm:cxn modelId="{1A715480-ED2D-4F4A-BC0D-51DAB5C9F6AA}" srcId="{80907A86-0130-448C-A2D6-CDF4C9FE7942}" destId="{6A112783-6CC9-4781-A776-CA6A5AF5291D}" srcOrd="1" destOrd="0" parTransId="{D3FC3AC3-FDD6-4FCC-BB8F-581A80A2BA1F}" sibTransId="{30A4892C-2B2B-4A6A-B796-FA6452C45954}"/>
    <dgm:cxn modelId="{1058D84A-B747-442A-931C-DCFABF8B5191}" type="presOf" srcId="{BBD7E84A-B4B1-48AF-8415-2AD4ECF70AD0}" destId="{A2066ED5-AC54-4316-B49D-174C53EFAD66}" srcOrd="0" destOrd="0" presId="urn:microsoft.com/office/officeart/2005/8/layout/cycle4"/>
    <dgm:cxn modelId="{900A65EB-E532-4819-B3AA-EF3D6A410AA7}" srcId="{80907A86-0130-448C-A2D6-CDF4C9FE7942}" destId="{8FB1E686-3006-461A-9CD1-75C3E5D2C97E}" srcOrd="3" destOrd="0" parTransId="{189965B6-E67E-4B53-A641-71E791367617}" sibTransId="{9D6238F5-F325-47E6-B033-9180E44732A2}"/>
    <dgm:cxn modelId="{0101F2F8-3061-4F91-A5A0-3710E8840C1A}" type="presParOf" srcId="{35F1BEC1-3F25-4BA3-BE84-FAD69B426C26}" destId="{FC95528F-A872-4F20-B46A-FAD959D7ECAC}" srcOrd="0" destOrd="0" presId="urn:microsoft.com/office/officeart/2005/8/layout/cycle4"/>
    <dgm:cxn modelId="{9225377C-762E-4D49-ADF1-1DA82164C416}" type="presParOf" srcId="{FC95528F-A872-4F20-B46A-FAD959D7ECAC}" destId="{ACE8283A-7FD0-4516-813B-8B068D7B5FEA}" srcOrd="0" destOrd="0" presId="urn:microsoft.com/office/officeart/2005/8/layout/cycle4"/>
    <dgm:cxn modelId="{032B0B0B-80F4-4317-A895-042AE2BA198C}" type="presParOf" srcId="{35F1BEC1-3F25-4BA3-BE84-FAD69B426C26}" destId="{05D7139A-4BD4-4BA4-BC49-1F7A810552D7}" srcOrd="1" destOrd="0" presId="urn:microsoft.com/office/officeart/2005/8/layout/cycle4"/>
    <dgm:cxn modelId="{4C25B0BD-B736-414A-BBB6-6B75892D50E7}" type="presParOf" srcId="{05D7139A-4BD4-4BA4-BC49-1F7A810552D7}" destId="{3F795A5C-539D-477B-BA66-2BB2A77666D3}" srcOrd="0" destOrd="0" presId="urn:microsoft.com/office/officeart/2005/8/layout/cycle4"/>
    <dgm:cxn modelId="{731672FB-4F7E-46F1-BC01-1EC486D2000B}" type="presParOf" srcId="{05D7139A-4BD4-4BA4-BC49-1F7A810552D7}" destId="{37E0C26E-B548-4454-A997-7FD717190EC4}" srcOrd="1" destOrd="0" presId="urn:microsoft.com/office/officeart/2005/8/layout/cycle4"/>
    <dgm:cxn modelId="{F487DA44-8201-4773-AB0E-F16526ABF5B5}" type="presParOf" srcId="{05D7139A-4BD4-4BA4-BC49-1F7A810552D7}" destId="{A2066ED5-AC54-4316-B49D-174C53EFAD66}" srcOrd="2" destOrd="0" presId="urn:microsoft.com/office/officeart/2005/8/layout/cycle4"/>
    <dgm:cxn modelId="{E798564F-CE7E-40BF-A7B0-CF2EDC6277E2}" type="presParOf" srcId="{05D7139A-4BD4-4BA4-BC49-1F7A810552D7}" destId="{2ACA7593-B239-4A72-B26D-40C70DD9B531}" srcOrd="3" destOrd="0" presId="urn:microsoft.com/office/officeart/2005/8/layout/cycle4"/>
    <dgm:cxn modelId="{540D7E80-278B-4813-A9C1-F379A794B37A}" type="presParOf" srcId="{05D7139A-4BD4-4BA4-BC49-1F7A810552D7}" destId="{9BD5374F-0E06-4952-9B5D-CBBFC71561B2}" srcOrd="4" destOrd="0" presId="urn:microsoft.com/office/officeart/2005/8/layout/cycle4"/>
    <dgm:cxn modelId="{D8EFD349-DF8D-4537-8CFB-0BCFB8D2C1B2}" type="presParOf" srcId="{35F1BEC1-3F25-4BA3-BE84-FAD69B426C26}" destId="{D7BF0FE1-399D-4D9A-8CDD-B7491F088781}" srcOrd="2" destOrd="0" presId="urn:microsoft.com/office/officeart/2005/8/layout/cycle4"/>
    <dgm:cxn modelId="{3B034ECF-BC6F-4DE8-95CA-C6008850BE9A}" type="presParOf" srcId="{35F1BEC1-3F25-4BA3-BE84-FAD69B426C26}" destId="{252C060E-70F7-461D-A8E1-ECC8D302D7F3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B45EE2-4B07-4EE2-8299-A5AC869A87C6}">
      <dsp:nvSpPr>
        <dsp:cNvPr id="0" name=""/>
        <dsp:cNvSpPr/>
      </dsp:nvSpPr>
      <dsp:spPr>
        <a:xfrm>
          <a:off x="3125253" y="768953"/>
          <a:ext cx="131255" cy="382112"/>
        </a:xfrm>
        <a:custGeom>
          <a:avLst/>
          <a:gdLst/>
          <a:ahLst/>
          <a:cxnLst/>
          <a:rect l="0" t="0" r="0" b="0"/>
          <a:pathLst>
            <a:path>
              <a:moveTo>
                <a:pt x="131255" y="0"/>
              </a:moveTo>
              <a:lnTo>
                <a:pt x="131255" y="382112"/>
              </a:lnTo>
              <a:lnTo>
                <a:pt x="0" y="382112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410701-8311-4BED-84AD-82680C632871}">
      <dsp:nvSpPr>
        <dsp:cNvPr id="0" name=""/>
        <dsp:cNvSpPr/>
      </dsp:nvSpPr>
      <dsp:spPr>
        <a:xfrm>
          <a:off x="3256509" y="768953"/>
          <a:ext cx="1689977" cy="10915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54038"/>
              </a:lnTo>
              <a:lnTo>
                <a:pt x="1689977" y="954038"/>
              </a:lnTo>
              <a:lnTo>
                <a:pt x="1689977" y="1091512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14E92F-E27B-4C9A-9CC0-EB3744BA20C1}">
      <dsp:nvSpPr>
        <dsp:cNvPr id="0" name=""/>
        <dsp:cNvSpPr/>
      </dsp:nvSpPr>
      <dsp:spPr>
        <a:xfrm>
          <a:off x="3256509" y="768953"/>
          <a:ext cx="105750" cy="10915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54038"/>
              </a:lnTo>
              <a:lnTo>
                <a:pt x="105750" y="954038"/>
              </a:lnTo>
              <a:lnTo>
                <a:pt x="105750" y="1091512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5B1B3B-3500-4774-BAE5-F8736025345B}">
      <dsp:nvSpPr>
        <dsp:cNvPr id="0" name=""/>
        <dsp:cNvSpPr/>
      </dsp:nvSpPr>
      <dsp:spPr>
        <a:xfrm>
          <a:off x="1778032" y="768953"/>
          <a:ext cx="1478476" cy="1091512"/>
        </a:xfrm>
        <a:custGeom>
          <a:avLst/>
          <a:gdLst/>
          <a:ahLst/>
          <a:cxnLst/>
          <a:rect l="0" t="0" r="0" b="0"/>
          <a:pathLst>
            <a:path>
              <a:moveTo>
                <a:pt x="1478476" y="0"/>
              </a:moveTo>
              <a:lnTo>
                <a:pt x="1478476" y="954038"/>
              </a:lnTo>
              <a:lnTo>
                <a:pt x="0" y="954038"/>
              </a:lnTo>
              <a:lnTo>
                <a:pt x="0" y="1091512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F3515A-2319-4E25-9B49-809257BF82E1}">
      <dsp:nvSpPr>
        <dsp:cNvPr id="0" name=""/>
        <dsp:cNvSpPr/>
      </dsp:nvSpPr>
      <dsp:spPr>
        <a:xfrm>
          <a:off x="2601869" y="114314"/>
          <a:ext cx="1309278" cy="654639"/>
        </a:xfrm>
        <a:prstGeom prst="rect">
          <a:avLst/>
        </a:prstGeom>
        <a:gradFill flip="none" rotWithShape="1">
          <a:gsLst>
            <a:gs pos="0">
              <a:schemeClr val="accent2">
                <a:lumMod val="67000"/>
              </a:schemeClr>
            </a:gs>
            <a:gs pos="48000">
              <a:schemeClr val="accent2">
                <a:lumMod val="97000"/>
                <a:lumOff val="3000"/>
              </a:schemeClr>
            </a:gs>
            <a:gs pos="100000">
              <a:schemeClr val="accent2">
                <a:lumMod val="60000"/>
                <a:lumOff val="40000"/>
              </a:schemeClr>
            </a:gs>
          </a:gsLst>
          <a:lin ang="162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latin typeface="Vinnytsia Sans" panose="00000500000000000000" pitchFamily="50" charset="0"/>
            </a:rPr>
            <a:t>Директор департаменту</a:t>
          </a:r>
          <a:endParaRPr lang="ru-RU" sz="1200" kern="1200" dirty="0">
            <a:latin typeface="Vinnytsia Sans" panose="00000500000000000000" pitchFamily="50" charset="0"/>
          </a:endParaRPr>
        </a:p>
      </dsp:txBody>
      <dsp:txXfrm>
        <a:off x="2601869" y="114314"/>
        <a:ext cx="1309278" cy="654639"/>
      </dsp:txXfrm>
    </dsp:sp>
    <dsp:sp modelId="{AB9290F8-9EF9-4D18-968C-287A6C9E0FC9}">
      <dsp:nvSpPr>
        <dsp:cNvPr id="0" name=""/>
        <dsp:cNvSpPr/>
      </dsp:nvSpPr>
      <dsp:spPr>
        <a:xfrm>
          <a:off x="1123393" y="1860466"/>
          <a:ext cx="1309278" cy="654639"/>
        </a:xfrm>
        <a:prstGeom prst="rect">
          <a:avLst/>
        </a:prstGeom>
        <a:solidFill>
          <a:schemeClr val="accent1">
            <a:alpha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  <a:latin typeface="Vinnytsia Sans" panose="00000500000000000000" pitchFamily="50" charset="0"/>
            </a:rPr>
            <a:t>Відділ </a:t>
          </a:r>
          <a:r>
            <a:rPr lang="ru-RU" sz="1200" kern="1200" dirty="0" err="1" smtClean="0">
              <a:solidFill>
                <a:schemeClr val="tx1"/>
              </a:solidFill>
              <a:latin typeface="Vinnytsia Sans" panose="00000500000000000000" pitchFamily="50" charset="0"/>
            </a:rPr>
            <a:t>лікувально-профілактичної</a:t>
          </a:r>
          <a:r>
            <a:rPr lang="ru-RU" sz="1200" kern="1200" dirty="0" smtClean="0">
              <a:solidFill>
                <a:schemeClr val="tx1"/>
              </a:solidFill>
              <a:latin typeface="Vinnytsia Sans" panose="00000500000000000000" pitchFamily="50" charset="0"/>
            </a:rPr>
            <a:t> </a:t>
          </a:r>
          <a:r>
            <a:rPr lang="ru-RU" sz="1200" kern="1200" dirty="0" err="1" smtClean="0">
              <a:solidFill>
                <a:schemeClr val="tx1"/>
              </a:solidFill>
              <a:latin typeface="Vinnytsia Sans" panose="00000500000000000000" pitchFamily="50" charset="0"/>
            </a:rPr>
            <a:t>допомоги</a:t>
          </a:r>
          <a:endParaRPr lang="ru-RU" sz="1200" kern="1200" dirty="0">
            <a:solidFill>
              <a:schemeClr val="tx1"/>
            </a:solidFill>
            <a:latin typeface="Vinnytsia Sans" panose="00000500000000000000" pitchFamily="50" charset="0"/>
          </a:endParaRPr>
        </a:p>
      </dsp:txBody>
      <dsp:txXfrm>
        <a:off x="1123393" y="1860466"/>
        <a:ext cx="1309278" cy="654639"/>
      </dsp:txXfrm>
    </dsp:sp>
    <dsp:sp modelId="{94818D0B-49B7-4814-822B-B9E110F979E7}">
      <dsp:nvSpPr>
        <dsp:cNvPr id="0" name=""/>
        <dsp:cNvSpPr/>
      </dsp:nvSpPr>
      <dsp:spPr>
        <a:xfrm>
          <a:off x="2707620" y="1860466"/>
          <a:ext cx="1309278" cy="654639"/>
        </a:xfrm>
        <a:prstGeom prst="rect">
          <a:avLst/>
        </a:prstGeom>
        <a:solidFill>
          <a:schemeClr val="accent1">
            <a:alpha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  <a:latin typeface="Vinnytsia Sans" panose="00000500000000000000" pitchFamily="50" charset="0"/>
            </a:rPr>
            <a:t>Відділ </a:t>
          </a:r>
          <a:r>
            <a:rPr lang="ru-RU" sz="1200" kern="1200" dirty="0" err="1" smtClean="0">
              <a:solidFill>
                <a:schemeClr val="tx1"/>
              </a:solidFill>
              <a:latin typeface="Vinnytsia Sans" panose="00000500000000000000" pitchFamily="50" charset="0"/>
            </a:rPr>
            <a:t>організаційно-методичної</a:t>
          </a:r>
          <a:r>
            <a:rPr lang="ru-RU" sz="1200" kern="1200" dirty="0" smtClean="0">
              <a:solidFill>
                <a:schemeClr val="tx1"/>
              </a:solidFill>
              <a:latin typeface="Vinnytsia Sans" panose="00000500000000000000" pitchFamily="50" charset="0"/>
            </a:rPr>
            <a:t> </a:t>
          </a:r>
          <a:r>
            <a:rPr lang="ru-RU" sz="1200" kern="1200" dirty="0" err="1" smtClean="0">
              <a:solidFill>
                <a:schemeClr val="tx1"/>
              </a:solidFill>
              <a:latin typeface="Vinnytsia Sans" panose="00000500000000000000" pitchFamily="50" charset="0"/>
            </a:rPr>
            <a:t>роботи</a:t>
          </a:r>
          <a:endParaRPr lang="ru-RU" sz="1200" kern="1200" dirty="0">
            <a:solidFill>
              <a:schemeClr val="tx1"/>
            </a:solidFill>
            <a:latin typeface="Vinnytsia Sans" panose="00000500000000000000" pitchFamily="50" charset="0"/>
          </a:endParaRPr>
        </a:p>
      </dsp:txBody>
      <dsp:txXfrm>
        <a:off x="2707620" y="1860466"/>
        <a:ext cx="1309278" cy="654639"/>
      </dsp:txXfrm>
    </dsp:sp>
    <dsp:sp modelId="{C661C5F3-1567-4E89-9779-8A73542C2000}">
      <dsp:nvSpPr>
        <dsp:cNvPr id="0" name=""/>
        <dsp:cNvSpPr/>
      </dsp:nvSpPr>
      <dsp:spPr>
        <a:xfrm>
          <a:off x="4291847" y="1860466"/>
          <a:ext cx="1309278" cy="654639"/>
        </a:xfrm>
        <a:prstGeom prst="rect">
          <a:avLst/>
        </a:prstGeom>
        <a:solidFill>
          <a:schemeClr val="accent1">
            <a:alpha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  <a:latin typeface="Vinnytsia Sans" panose="00000500000000000000" pitchFamily="50" charset="0"/>
            </a:rPr>
            <a:t>Планово-</a:t>
          </a:r>
          <a:r>
            <a:rPr lang="ru-RU" sz="1200" kern="1200" dirty="0" err="1" smtClean="0">
              <a:solidFill>
                <a:schemeClr val="tx1"/>
              </a:solidFill>
              <a:latin typeface="Vinnytsia Sans" panose="00000500000000000000" pitchFamily="50" charset="0"/>
            </a:rPr>
            <a:t>економічний</a:t>
          </a:r>
          <a:r>
            <a:rPr lang="ru-RU" sz="1200" kern="1200" dirty="0" smtClean="0">
              <a:solidFill>
                <a:schemeClr val="tx1"/>
              </a:solidFill>
              <a:latin typeface="Vinnytsia Sans" panose="00000500000000000000" pitchFamily="50" charset="0"/>
            </a:rPr>
            <a:t> </a:t>
          </a:r>
          <a:r>
            <a:rPr lang="ru-RU" sz="1200" kern="1200" dirty="0" err="1" smtClean="0">
              <a:solidFill>
                <a:schemeClr val="tx1"/>
              </a:solidFill>
              <a:latin typeface="Vinnytsia Sans" panose="00000500000000000000" pitchFamily="50" charset="0"/>
            </a:rPr>
            <a:t>відділ</a:t>
          </a:r>
          <a:r>
            <a:rPr lang="ru-RU" sz="1200" kern="1200" dirty="0" smtClean="0">
              <a:solidFill>
                <a:schemeClr val="tx1"/>
              </a:solidFill>
              <a:latin typeface="Vinnytsia Sans" panose="00000500000000000000" pitchFamily="50" charset="0"/>
            </a:rPr>
            <a:t> </a:t>
          </a:r>
          <a:endParaRPr lang="ru-RU" sz="1200" kern="1200" dirty="0">
            <a:solidFill>
              <a:schemeClr val="tx1"/>
            </a:solidFill>
            <a:latin typeface="Vinnytsia Sans" panose="00000500000000000000" pitchFamily="50" charset="0"/>
          </a:endParaRPr>
        </a:p>
      </dsp:txBody>
      <dsp:txXfrm>
        <a:off x="4291847" y="1860466"/>
        <a:ext cx="1309278" cy="654639"/>
      </dsp:txXfrm>
    </dsp:sp>
    <dsp:sp modelId="{DA721086-34BB-4A1D-BBF6-39EAA81D5B10}">
      <dsp:nvSpPr>
        <dsp:cNvPr id="0" name=""/>
        <dsp:cNvSpPr/>
      </dsp:nvSpPr>
      <dsp:spPr>
        <a:xfrm>
          <a:off x="1815975" y="823746"/>
          <a:ext cx="1309278" cy="654639"/>
        </a:xfrm>
        <a:prstGeom prst="rect">
          <a:avLst/>
        </a:prstGeom>
        <a:solidFill>
          <a:schemeClr val="accent6">
            <a:alpha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>
              <a:solidFill>
                <a:schemeClr val="tx1"/>
              </a:solidFill>
              <a:latin typeface="Vinnytsia Sans" panose="00000500000000000000" pitchFamily="50" charset="0"/>
            </a:rPr>
            <a:t>Заступник директора</a:t>
          </a:r>
          <a:endParaRPr lang="ru-RU" sz="1200" kern="1200" dirty="0">
            <a:solidFill>
              <a:schemeClr val="tx1"/>
            </a:solidFill>
            <a:latin typeface="Vinnytsia Sans" panose="00000500000000000000" pitchFamily="50" charset="0"/>
          </a:endParaRPr>
        </a:p>
      </dsp:txBody>
      <dsp:txXfrm>
        <a:off x="1815975" y="823746"/>
        <a:ext cx="1309278" cy="65463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795A5C-539D-477B-BA66-2BB2A77666D3}">
      <dsp:nvSpPr>
        <dsp:cNvPr id="0" name=""/>
        <dsp:cNvSpPr/>
      </dsp:nvSpPr>
      <dsp:spPr>
        <a:xfrm>
          <a:off x="745073" y="417498"/>
          <a:ext cx="1558535" cy="1558535"/>
        </a:xfrm>
        <a:prstGeom prst="pieWedge">
          <a:avLst/>
        </a:prstGeom>
        <a:solidFill>
          <a:srgbClr val="C52122"/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err="1" smtClean="0">
              <a:latin typeface="Vinnytsia Sans" panose="00000500000000000000" pitchFamily="50" charset="0"/>
            </a:rPr>
            <a:t>Напрям</a:t>
          </a:r>
          <a:r>
            <a:rPr lang="ru-RU" sz="1000" kern="1200" dirty="0" smtClean="0">
              <a:latin typeface="Vinnytsia Sans" panose="00000500000000000000" pitchFamily="50" charset="0"/>
            </a:rPr>
            <a:t> 1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err="1" smtClean="0">
              <a:latin typeface="Vinnytsia Sans" panose="00000500000000000000" pitchFamily="50" charset="0"/>
            </a:rPr>
            <a:t>Виконання</a:t>
          </a:r>
          <a:r>
            <a:rPr lang="ru-RU" sz="1000" kern="1200" dirty="0" smtClean="0">
              <a:latin typeface="Vinnytsia Sans" panose="00000500000000000000" pitchFamily="50" charset="0"/>
            </a:rPr>
            <a:t> </a:t>
          </a:r>
          <a:r>
            <a:rPr lang="ru-RU" sz="1000" kern="1200" dirty="0" err="1" smtClean="0">
              <a:latin typeface="Vinnytsia Sans" panose="00000500000000000000" pitchFamily="50" charset="0"/>
            </a:rPr>
            <a:t>програм</a:t>
          </a:r>
          <a:endParaRPr lang="ru-RU" sz="1000" kern="1200" dirty="0" smtClean="0">
            <a:latin typeface="Vinnytsia Sans" panose="00000500000000000000" pitchFamily="50" charset="0"/>
          </a:endParaRP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 dirty="0">
            <a:latin typeface="Vinnytsia Sans" panose="00000500000000000000" pitchFamily="50" charset="0"/>
          </a:endParaRPr>
        </a:p>
      </dsp:txBody>
      <dsp:txXfrm>
        <a:off x="1201557" y="873982"/>
        <a:ext cx="1102051" cy="1102051"/>
      </dsp:txXfrm>
    </dsp:sp>
    <dsp:sp modelId="{37E0C26E-B548-4454-A997-7FD717190EC4}">
      <dsp:nvSpPr>
        <dsp:cNvPr id="0" name=""/>
        <dsp:cNvSpPr/>
      </dsp:nvSpPr>
      <dsp:spPr>
        <a:xfrm rot="5400000">
          <a:off x="2375596" y="417498"/>
          <a:ext cx="1558535" cy="1558535"/>
        </a:xfrm>
        <a:prstGeom prst="pieWedg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err="1" smtClean="0">
              <a:latin typeface="Vinnytsia Sans" panose="00000500000000000000" pitchFamily="50" charset="0"/>
            </a:rPr>
            <a:t>Напрям</a:t>
          </a:r>
          <a:r>
            <a:rPr lang="ru-RU" sz="1000" kern="1200" dirty="0" smtClean="0">
              <a:latin typeface="Vinnytsia Sans" panose="00000500000000000000" pitchFamily="50" charset="0"/>
            </a:rPr>
            <a:t> 2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err="1" smtClean="0">
              <a:latin typeface="Vinnytsia Sans" panose="00000500000000000000" pitchFamily="50" charset="0"/>
            </a:rPr>
            <a:t>Розвиток</a:t>
          </a:r>
          <a:r>
            <a:rPr lang="ru-RU" sz="1000" kern="1200" dirty="0" smtClean="0">
              <a:latin typeface="Vinnytsia Sans" panose="00000500000000000000" pitchFamily="50" charset="0"/>
            </a:rPr>
            <a:t> </a:t>
          </a:r>
          <a:r>
            <a:rPr lang="ru-RU" sz="1000" kern="1200" dirty="0" err="1" smtClean="0">
              <a:latin typeface="Vinnytsia Sans" panose="00000500000000000000" pitchFamily="50" charset="0"/>
            </a:rPr>
            <a:t>матеріально-технічної</a:t>
          </a:r>
          <a:r>
            <a:rPr lang="ru-RU" sz="1000" kern="1200" dirty="0" smtClean="0">
              <a:latin typeface="Vinnytsia Sans" panose="00000500000000000000" pitchFamily="50" charset="0"/>
            </a:rPr>
            <a:t> </a:t>
          </a:r>
          <a:r>
            <a:rPr lang="ru-RU" sz="1000" kern="1200" dirty="0" err="1" smtClean="0">
              <a:latin typeface="Vinnytsia Sans" panose="00000500000000000000" pitchFamily="50" charset="0"/>
            </a:rPr>
            <a:t>бази</a:t>
          </a:r>
          <a:endParaRPr lang="ru-RU" sz="1000" kern="1200" dirty="0">
            <a:latin typeface="Vinnytsia Sans" panose="00000500000000000000" pitchFamily="50" charset="0"/>
          </a:endParaRPr>
        </a:p>
      </dsp:txBody>
      <dsp:txXfrm rot="-5400000">
        <a:off x="2375596" y="873982"/>
        <a:ext cx="1102051" cy="1102051"/>
      </dsp:txXfrm>
    </dsp:sp>
    <dsp:sp modelId="{A2066ED5-AC54-4316-B49D-174C53EFAD66}">
      <dsp:nvSpPr>
        <dsp:cNvPr id="0" name=""/>
        <dsp:cNvSpPr/>
      </dsp:nvSpPr>
      <dsp:spPr>
        <a:xfrm rot="10800000">
          <a:off x="2375596" y="2048021"/>
          <a:ext cx="1558535" cy="1558535"/>
        </a:xfrm>
        <a:prstGeom prst="pieWedg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err="1" smtClean="0">
              <a:latin typeface="Vinnytsia Sans" panose="00000500000000000000" pitchFamily="50" charset="0"/>
            </a:rPr>
            <a:t>Напрям</a:t>
          </a:r>
          <a:r>
            <a:rPr lang="ru-RU" sz="1000" kern="1200" dirty="0" smtClean="0">
              <a:latin typeface="Vinnytsia Sans" panose="00000500000000000000" pitchFamily="50" charset="0"/>
            </a:rPr>
            <a:t> 3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err="1" smtClean="0">
              <a:latin typeface="Vinnytsia Sans" panose="00000500000000000000" pitchFamily="50" charset="0"/>
            </a:rPr>
            <a:t>Протидія</a:t>
          </a:r>
          <a:r>
            <a:rPr lang="ru-RU" sz="1000" kern="1200" dirty="0" smtClean="0">
              <a:latin typeface="Vinnytsia Sans" panose="00000500000000000000" pitchFamily="50" charset="0"/>
            </a:rPr>
            <a:t> </a:t>
          </a:r>
          <a:r>
            <a:rPr lang="en-US" sz="1000" kern="1200" dirty="0" smtClean="0">
              <a:latin typeface="Vinnytsia Sans" panose="00000500000000000000" pitchFamily="50" charset="0"/>
            </a:rPr>
            <a:t>COVID-19</a:t>
          </a:r>
          <a:endParaRPr lang="ru-RU" sz="1000" kern="1200" dirty="0">
            <a:latin typeface="Vinnytsia Sans" panose="00000500000000000000" pitchFamily="50" charset="0"/>
          </a:endParaRPr>
        </a:p>
      </dsp:txBody>
      <dsp:txXfrm rot="10800000">
        <a:off x="2375596" y="2048021"/>
        <a:ext cx="1102051" cy="1102051"/>
      </dsp:txXfrm>
    </dsp:sp>
    <dsp:sp modelId="{2ACA7593-B239-4A72-B26D-40C70DD9B531}">
      <dsp:nvSpPr>
        <dsp:cNvPr id="0" name=""/>
        <dsp:cNvSpPr/>
      </dsp:nvSpPr>
      <dsp:spPr>
        <a:xfrm rot="16200000">
          <a:off x="745073" y="2048021"/>
          <a:ext cx="1558535" cy="1558535"/>
        </a:xfrm>
        <a:prstGeom prst="pieWedg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err="1" smtClean="0">
              <a:latin typeface="Vinnytsia Sans" panose="00000500000000000000" pitchFamily="50" charset="0"/>
            </a:rPr>
            <a:t>Напрям</a:t>
          </a:r>
          <a:r>
            <a:rPr lang="ru-RU" sz="1000" kern="1200" dirty="0" smtClean="0">
              <a:latin typeface="Vinnytsia Sans" panose="00000500000000000000" pitchFamily="50" charset="0"/>
            </a:rPr>
            <a:t> 4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>
              <a:latin typeface="Vinnytsia Sans" panose="00000500000000000000" pitchFamily="50" charset="0"/>
            </a:rPr>
            <a:t>Пропаганда та </a:t>
          </a:r>
          <a:r>
            <a:rPr lang="ru-RU" sz="1000" kern="1200" dirty="0" err="1" smtClean="0">
              <a:latin typeface="Vinnytsia Sans" panose="00000500000000000000" pitchFamily="50" charset="0"/>
            </a:rPr>
            <a:t>популяризація</a:t>
          </a:r>
          <a:r>
            <a:rPr lang="ru-RU" sz="1000" kern="1200" dirty="0" smtClean="0">
              <a:latin typeface="Vinnytsia Sans" panose="00000500000000000000" pitchFamily="50" charset="0"/>
            </a:rPr>
            <a:t> здорового способу </a:t>
          </a:r>
          <a:r>
            <a:rPr lang="ru-RU" sz="1000" kern="1200" dirty="0" err="1" smtClean="0">
              <a:latin typeface="Vinnytsia Sans" panose="00000500000000000000" pitchFamily="50" charset="0"/>
            </a:rPr>
            <a:t>життя</a:t>
          </a:r>
          <a:endParaRPr lang="ru-RU" sz="1000" kern="1200" dirty="0">
            <a:latin typeface="Vinnytsia Sans" panose="00000500000000000000" pitchFamily="50" charset="0"/>
          </a:endParaRPr>
        </a:p>
      </dsp:txBody>
      <dsp:txXfrm rot="5400000">
        <a:off x="1201557" y="2048021"/>
        <a:ext cx="1102051" cy="1102051"/>
      </dsp:txXfrm>
    </dsp:sp>
    <dsp:sp modelId="{D7BF0FE1-399D-4D9A-8CDD-B7491F088781}">
      <dsp:nvSpPr>
        <dsp:cNvPr id="0" name=""/>
        <dsp:cNvSpPr/>
      </dsp:nvSpPr>
      <dsp:spPr>
        <a:xfrm>
          <a:off x="2070548" y="1688083"/>
          <a:ext cx="538108" cy="467920"/>
        </a:xfrm>
        <a:prstGeom prst="circular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2C060E-70F7-461D-A8E1-ECC8D302D7F3}">
      <dsp:nvSpPr>
        <dsp:cNvPr id="0" name=""/>
        <dsp:cNvSpPr/>
      </dsp:nvSpPr>
      <dsp:spPr>
        <a:xfrm rot="10800000">
          <a:off x="2070548" y="1868052"/>
          <a:ext cx="538108" cy="467920"/>
        </a:xfrm>
        <a:prstGeom prst="circular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7B25C5-7578-4BB0-A64B-460C56928A1E}" type="datetimeFigureOut">
              <a:rPr lang="uk-UA" smtClean="0"/>
              <a:t>17.02.2022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DC2322-6972-4806-AD68-58165845C5B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985680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7" y="0"/>
            <a:ext cx="9138925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6038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0" y="0"/>
            <a:ext cx="9135879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5912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Користуваць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7" y="0"/>
            <a:ext cx="9138925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8250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Користуваць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7" y="0"/>
            <a:ext cx="9138925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0635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Користуваць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7" y="0"/>
            <a:ext cx="9138925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4116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Користуваць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0" y="0"/>
            <a:ext cx="9135879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69775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Користуваць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7" y="0"/>
            <a:ext cx="9138925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127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Користуваць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806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02029E-E3A8-4204-BDEE-0798EB9DD63B}" type="datetimeFigureOut">
              <a:rPr lang="uk-UA" smtClean="0"/>
              <a:t>17.02.2022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0D4FE4-04C3-4447-A1BC-794AC5E9B3EA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29336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8" r:id="rId7"/>
    <p:sldLayoutId id="2147483667" r:id="rId8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37843" y="1481446"/>
            <a:ext cx="71641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Vinnytsia Serif" panose="00000500000000000000" pitchFamily="50" charset="0"/>
              </a:rPr>
              <a:t>ЗВІТ про роботу департаменту охорони здоров</a:t>
            </a:r>
            <a:r>
              <a:rPr lang="en-US" sz="3600" b="1" dirty="0" smtClean="0">
                <a:latin typeface="Vinnytsia Serif" panose="00000500000000000000" pitchFamily="50" charset="0"/>
              </a:rPr>
              <a:t>`</a:t>
            </a:r>
            <a:r>
              <a:rPr lang="uk-UA" sz="3600" b="1" dirty="0" smtClean="0">
                <a:latin typeface="Vinnytsia Serif" panose="00000500000000000000" pitchFamily="50" charset="0"/>
              </a:rPr>
              <a:t>я за 2021 рік</a:t>
            </a:r>
            <a:endParaRPr lang="uk-UA" sz="3600" b="1" dirty="0">
              <a:latin typeface="Vinnytsia Serif" panose="00000500000000000000" pitchFamily="50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908818" y="4112691"/>
            <a:ext cx="41044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b="1" dirty="0">
                <a:latin typeface="Vinnytsia Sans" panose="00000500000000000000" pitchFamily="50" charset="0"/>
                <a:cs typeface="Times New Roman" pitchFamily="18" charset="0"/>
              </a:rPr>
              <a:t>         </a:t>
            </a:r>
            <a:endParaRPr lang="uk-UA" sz="1400" i="1" dirty="0">
              <a:latin typeface="Vinnytsia Sans" panose="00000500000000000000" pitchFamily="50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79387" y="4774168"/>
            <a:ext cx="28101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b="1" dirty="0">
                <a:latin typeface="Vinnytsia Sans" panose="00000500000000000000" pitchFamily="50" charset="0"/>
                <a:cs typeface="Times New Roman" pitchFamily="18" charset="0"/>
              </a:rPr>
              <a:t>Вінниця </a:t>
            </a:r>
            <a:r>
              <a:rPr lang="uk-UA" b="1" dirty="0" smtClean="0">
                <a:latin typeface="Vinnytsia Sans" panose="00000500000000000000" pitchFamily="50" charset="0"/>
                <a:cs typeface="Times New Roman" pitchFamily="18" charset="0"/>
              </a:rPr>
              <a:t>2022</a:t>
            </a:r>
            <a:endParaRPr lang="ru-RU" b="1" dirty="0">
              <a:latin typeface="Vinnytsia Sans" panose="00000500000000000000" pitchFamily="50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615608" y="127473"/>
            <a:ext cx="3528392" cy="954107"/>
          </a:xfrm>
          <a:prstGeom prst="rect">
            <a:avLst/>
          </a:prstGeom>
          <a:solidFill>
            <a:schemeClr val="bg1">
              <a:alpha val="0"/>
            </a:schemeClr>
          </a:solidFill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200" b="1" dirty="0" smtClean="0">
                <a:solidFill>
                  <a:srgbClr val="C00000"/>
                </a:solidFill>
                <a:latin typeface="Vinnytsia Sans" panose="00000500000000000000" pitchFamily="50" charset="0"/>
                <a:cs typeface="Times New Roman" pitchFamily="18" charset="0"/>
              </a:rPr>
              <a:t>Шиш Олександр Володимирович</a:t>
            </a:r>
            <a:endParaRPr lang="uk-UA" sz="1200" b="1" dirty="0">
              <a:solidFill>
                <a:srgbClr val="C00000"/>
              </a:solidFill>
              <a:latin typeface="Vinnytsia Sans" panose="00000500000000000000" pitchFamily="50" charset="0"/>
              <a:cs typeface="Times New Roman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200" b="1" dirty="0" smtClean="0">
                <a:solidFill>
                  <a:srgbClr val="C00000"/>
                </a:solidFill>
                <a:latin typeface="Vinnytsia Sans" panose="00000500000000000000" pitchFamily="50" charset="0"/>
                <a:cs typeface="Times New Roman" pitchFamily="18" charset="0"/>
              </a:rPr>
              <a:t>(</a:t>
            </a:r>
            <a:r>
              <a:rPr lang="uk-UA" sz="1200" b="1" dirty="0">
                <a:solidFill>
                  <a:srgbClr val="C00000"/>
                </a:solidFill>
                <a:latin typeface="Vinnytsia Sans" panose="00000500000000000000" pitchFamily="50" charset="0"/>
                <a:cs typeface="Times New Roman" pitchFamily="18" charset="0"/>
              </a:rPr>
              <a:t>прізвище, ім’я, по батькові)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200" b="1" dirty="0" smtClean="0">
                <a:solidFill>
                  <a:srgbClr val="C00000"/>
                </a:solidFill>
                <a:latin typeface="Vinnytsia Sans" panose="00000500000000000000" pitchFamily="50" charset="0"/>
                <a:cs typeface="Times New Roman" pitchFamily="18" charset="0"/>
              </a:rPr>
              <a:t>Директор департаменту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200" b="1" dirty="0" smtClean="0">
                <a:solidFill>
                  <a:srgbClr val="C00000"/>
                </a:solidFill>
                <a:latin typeface="Vinnytsia Sans" panose="00000500000000000000" pitchFamily="50" charset="0"/>
                <a:cs typeface="Times New Roman" pitchFamily="18" charset="0"/>
              </a:rPr>
              <a:t>(посада</a:t>
            </a:r>
            <a:r>
              <a:rPr lang="uk-UA" sz="800" b="1" dirty="0">
                <a:solidFill>
                  <a:srgbClr val="C00000"/>
                </a:solidFill>
                <a:latin typeface="Vinnytsia Sans" panose="00000500000000000000" pitchFamily="50" charset="0"/>
                <a:cs typeface="Times New Roman" pitchFamily="18" charset="0"/>
              </a:rPr>
              <a:t>)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800" b="1" dirty="0">
              <a:solidFill>
                <a:srgbClr val="C00000"/>
              </a:solidFill>
              <a:latin typeface="Vinnytsia Sans" panose="00000500000000000000" pitchFamily="50" charset="0"/>
              <a:cs typeface="Times New Roman" pitchFamily="18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6703498" y="345972"/>
            <a:ext cx="2358522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6703498" y="725395"/>
            <a:ext cx="2358522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4781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10759" y="98335"/>
            <a:ext cx="59346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latin typeface="Vinnytsia Sans" panose="00000500000000000000" pitchFamily="50" charset="0"/>
              </a:rPr>
              <a:t>МІСІЯ ПІДРОЗДІЛУ</a:t>
            </a:r>
            <a:endParaRPr lang="uk-UA" sz="2800" b="1" dirty="0">
              <a:latin typeface="Vinnytsia Sans" panose="00000500000000000000" pitchFamily="50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10759" y="621555"/>
            <a:ext cx="7518940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300" dirty="0" smtClean="0">
                <a:latin typeface="Vinnytsia Sans" panose="00000500000000000000" pitchFamily="50" charset="0"/>
              </a:rPr>
              <a:t>Забезпечення в межах визначених законодавством прав членів територіальної громади в сфері охорони здоров’я шляхом виконання відповідних державних і місцевих соціально-економічних, медико-санітарних і </a:t>
            </a:r>
            <a:r>
              <a:rPr lang="uk-UA" sz="1300" dirty="0" err="1" smtClean="0">
                <a:latin typeface="Vinnytsia Sans" panose="00000500000000000000" pitchFamily="50" charset="0"/>
              </a:rPr>
              <a:t>оздоровчо</a:t>
            </a:r>
            <a:r>
              <a:rPr lang="uk-UA" sz="1300" dirty="0" smtClean="0">
                <a:latin typeface="Vinnytsia Sans" panose="00000500000000000000" pitchFamily="50" charset="0"/>
              </a:rPr>
              <a:t>-профілактичних програм, надання населенню якісної медичної допомоги і медичних послуг через мережу комунальних закладів та підприємств сфери охорони здоров’я</a:t>
            </a:r>
            <a:endParaRPr lang="uk-UA" sz="1600" dirty="0">
              <a:latin typeface="Vinnytsia Sans" panose="00000500000000000000" pitchFamily="50" charset="0"/>
            </a:endParaRPr>
          </a:p>
        </p:txBody>
      </p:sp>
      <p:sp>
        <p:nvSpPr>
          <p:cNvPr id="5" name="Округлений прямокутник 12"/>
          <p:cNvSpPr/>
          <p:nvPr/>
        </p:nvSpPr>
        <p:spPr>
          <a:xfrm>
            <a:off x="920105" y="2013710"/>
            <a:ext cx="7344816" cy="576064"/>
          </a:xfrm>
          <a:prstGeom prst="roundRect">
            <a:avLst>
              <a:gd name="adj" fmla="val 7186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uk-UA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nnytsia Sans" panose="00000500000000000000" pitchFamily="50" charset="0"/>
              </a:rPr>
              <a:t>Структура підрозділу у графічному вигляді</a:t>
            </a: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871183631"/>
              </p:ext>
            </p:extLst>
          </p:nvPr>
        </p:nvGraphicFramePr>
        <p:xfrm>
          <a:off x="895481" y="2528789"/>
          <a:ext cx="6724519" cy="25163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89085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10758" y="98335"/>
            <a:ext cx="71506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dirty="0" smtClean="0">
                <a:latin typeface="Vinnytsia Sans" panose="00000500000000000000" pitchFamily="50" charset="0"/>
              </a:rPr>
              <a:t>ОСНОВНІ ПІДСУМКИ РОБОТИ ЗА 2021 РІК</a:t>
            </a:r>
            <a:endParaRPr lang="uk-UA" sz="2800" b="1" dirty="0">
              <a:latin typeface="Vinnytsia Sans" panose="00000500000000000000" pitchFamily="50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04869" y="1221024"/>
            <a:ext cx="2137804" cy="2308324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uk-UA" sz="1600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nnytsia Sans" panose="00000500000000000000" pitchFamily="50" charset="0"/>
              </a:rPr>
              <a:t>Виконано</a:t>
            </a:r>
            <a:r>
              <a:rPr lang="uk-UA" sz="1600" dirty="0" smtClean="0">
                <a:solidFill>
                  <a:schemeClr val="tx1"/>
                </a:solidFill>
                <a:latin typeface="Vinnytsia Sans" panose="00000500000000000000" pitchFamily="50" charset="0"/>
              </a:rPr>
              <a:t>:</a:t>
            </a:r>
          </a:p>
          <a:p>
            <a:r>
              <a:rPr lang="uk-UA" sz="800" dirty="0" smtClean="0">
                <a:solidFill>
                  <a:schemeClr val="tx1"/>
                </a:solidFill>
                <a:latin typeface="Vinnytsia Sans" panose="00000500000000000000" pitchFamily="50" charset="0"/>
              </a:rPr>
              <a:t>1</a:t>
            </a:r>
            <a:r>
              <a:rPr lang="uk-UA" sz="800" dirty="0">
                <a:solidFill>
                  <a:schemeClr val="tx1"/>
                </a:solidFill>
                <a:latin typeface="Vinnytsia Sans" panose="00000500000000000000" pitchFamily="50" charset="0"/>
              </a:rPr>
              <a:t> </a:t>
            </a:r>
            <a:r>
              <a:rPr lang="uk-UA" sz="800" dirty="0" smtClean="0">
                <a:solidFill>
                  <a:schemeClr val="tx1"/>
                </a:solidFill>
                <a:latin typeface="Vinnytsia Sans" panose="00000500000000000000" pitchFamily="50" charset="0"/>
              </a:rPr>
              <a:t>Забезпечено виконання заходів, передбачених програмою «Здоров’я вінничан на 2017-2021 роки»(100% від запланованих коштів)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uk-UA" sz="800" dirty="0" smtClean="0">
                <a:solidFill>
                  <a:schemeClr val="tx1"/>
                </a:solidFill>
                <a:latin typeface="Vinnytsia Sans" panose="00000500000000000000" pitchFamily="50" charset="0"/>
              </a:rPr>
              <a:t>2 Забезпечення виконання заходів, передбачених програмою «Стоп грип на 2016-2021 роки» (100% від запланованих коштів</a:t>
            </a:r>
            <a:r>
              <a:rPr lang="ru-RU" sz="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uk-UA" sz="800" dirty="0" smtClean="0">
              <a:solidFill>
                <a:schemeClr val="tx1"/>
              </a:solidFill>
              <a:latin typeface="Vinnytsia Sans" panose="00000500000000000000" pitchFamily="50" charset="0"/>
            </a:endParaRPr>
          </a:p>
          <a:p>
            <a:r>
              <a:rPr lang="uk-UA" sz="800" dirty="0" smtClean="0">
                <a:solidFill>
                  <a:schemeClr val="tx1"/>
                </a:solidFill>
                <a:latin typeface="Vinnytsia Sans" panose="00000500000000000000" pitchFamily="50" charset="0"/>
              </a:rPr>
              <a:t>3.Створення 3-місячного запасу лікарських засобів, ЗІЗ, дезінфекційних та антисептичних засобів в рамках програми «Вінничани важливі»</a:t>
            </a:r>
          </a:p>
          <a:p>
            <a:endParaRPr lang="uk-UA" sz="1600" dirty="0">
              <a:solidFill>
                <a:schemeClr val="tx1"/>
              </a:solidFill>
              <a:latin typeface="Vinnytsia Sans" panose="00000500000000000000" pitchFamily="50" charset="0"/>
            </a:endParaRPr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4237288301"/>
              </p:ext>
            </p:extLst>
          </p:nvPr>
        </p:nvGraphicFramePr>
        <p:xfrm>
          <a:off x="2875961" y="1052442"/>
          <a:ext cx="4679205" cy="4024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788454" y="756146"/>
            <a:ext cx="2137804" cy="2185214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uk-UA" sz="1600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nnytsia Sans" panose="00000500000000000000" pitchFamily="50" charset="0"/>
              </a:rPr>
              <a:t>Виконано</a:t>
            </a:r>
            <a:r>
              <a:rPr lang="uk-UA" sz="1600" dirty="0" smtClean="0">
                <a:solidFill>
                  <a:schemeClr val="tx1"/>
                </a:solidFill>
                <a:latin typeface="Vinnytsia Sans" panose="00000500000000000000" pitchFamily="50" charset="0"/>
              </a:rPr>
              <a:t>:</a:t>
            </a:r>
          </a:p>
          <a:p>
            <a:r>
              <a:rPr lang="uk-UA" sz="800" dirty="0" smtClean="0">
                <a:solidFill>
                  <a:schemeClr val="tx1"/>
                </a:solidFill>
                <a:latin typeface="Vinnytsia Sans" panose="00000500000000000000" pitchFamily="50" charset="0"/>
              </a:rPr>
              <a:t>1.Проведено капітальний ремонт даху будівлі поліклініки КНП «ВМКЛ №3» </a:t>
            </a:r>
          </a:p>
          <a:p>
            <a:r>
              <a:rPr lang="uk-UA" sz="800" dirty="0" smtClean="0">
                <a:solidFill>
                  <a:schemeClr val="tx1"/>
                </a:solidFill>
                <a:latin typeface="Vinnytsia Sans" panose="00000500000000000000" pitchFamily="50" charset="0"/>
              </a:rPr>
              <a:t>2.Проведено капітальний ремонт амбулаторій №1 та №2 КНП «ЦПМСД №3 </a:t>
            </a:r>
            <a:r>
              <a:rPr lang="uk-UA" sz="800" dirty="0" err="1" smtClean="0">
                <a:solidFill>
                  <a:schemeClr val="tx1"/>
                </a:solidFill>
                <a:latin typeface="Vinnytsia Sans" panose="00000500000000000000" pitchFamily="50" charset="0"/>
              </a:rPr>
              <a:t>м.Вінниці</a:t>
            </a:r>
            <a:r>
              <a:rPr lang="uk-UA" sz="800" dirty="0" smtClean="0">
                <a:solidFill>
                  <a:schemeClr val="tx1"/>
                </a:solidFill>
                <a:latin typeface="Vinnytsia Sans" panose="00000500000000000000" pitchFamily="50" charset="0"/>
              </a:rPr>
              <a:t> за адресою вул. Воїнів-Інтернаціоналістів 3.Проведена реконструкція приміщень харчоблоку КНП «ВМКЛ №1№.</a:t>
            </a:r>
          </a:p>
          <a:p>
            <a:r>
              <a:rPr lang="uk-UA" sz="800" dirty="0" smtClean="0">
                <a:solidFill>
                  <a:schemeClr val="tx1"/>
                </a:solidFill>
                <a:latin typeface="Vinnytsia Sans" panose="00000500000000000000" pitchFamily="50" charset="0"/>
              </a:rPr>
              <a:t>4.На стадії завершення роботи по об’єкту «Добудова головного корпусу КНП «ВМКЛ ШМД».</a:t>
            </a:r>
          </a:p>
          <a:p>
            <a:r>
              <a:rPr lang="uk-UA" sz="800" dirty="0" smtClean="0">
                <a:solidFill>
                  <a:schemeClr val="tx1"/>
                </a:solidFill>
                <a:latin typeface="Vinnytsia Sans" panose="00000500000000000000" pitchFamily="50" charset="0"/>
              </a:rPr>
              <a:t>5.Урядовий проект «</a:t>
            </a:r>
            <a:r>
              <a:rPr lang="en-US" sz="800" dirty="0" smtClean="0">
                <a:solidFill>
                  <a:schemeClr val="tx1"/>
                </a:solidFill>
                <a:latin typeface="Vinnytsia Sans" panose="00000500000000000000" pitchFamily="50" charset="0"/>
              </a:rPr>
              <a:t>EMERGENCY-2020</a:t>
            </a:r>
            <a:r>
              <a:rPr lang="uk-UA" sz="800" dirty="0" smtClean="0">
                <a:solidFill>
                  <a:schemeClr val="tx1"/>
                </a:solidFill>
                <a:latin typeface="Vinnytsia Sans" panose="00000500000000000000" pitchFamily="50" charset="0"/>
              </a:rPr>
              <a:t>»</a:t>
            </a:r>
            <a:endParaRPr lang="uk-UA" sz="1600" dirty="0">
              <a:solidFill>
                <a:schemeClr val="tx1"/>
              </a:solidFill>
              <a:latin typeface="Vinnytsia Sans" panose="00000500000000000000" pitchFamily="50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60853" y="3644721"/>
            <a:ext cx="2081820" cy="1200329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uk-UA" sz="1600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nnytsia Sans" panose="00000500000000000000" pitchFamily="50" charset="0"/>
              </a:rPr>
              <a:t>Виконано</a:t>
            </a:r>
            <a:r>
              <a:rPr lang="uk-UA" sz="1600" dirty="0" smtClean="0">
                <a:solidFill>
                  <a:schemeClr val="tx1"/>
                </a:solidFill>
                <a:latin typeface="Vinnytsia Sans" panose="00000500000000000000" pitchFamily="50" charset="0"/>
              </a:rPr>
              <a:t>:</a:t>
            </a:r>
          </a:p>
          <a:p>
            <a:r>
              <a:rPr lang="uk-UA" sz="800" dirty="0" smtClean="0">
                <a:solidFill>
                  <a:schemeClr val="tx1"/>
                </a:solidFill>
                <a:latin typeface="Vinnytsia Sans" panose="00000500000000000000" pitchFamily="50" charset="0"/>
              </a:rPr>
              <a:t>1.Виступи на </a:t>
            </a:r>
            <a:r>
              <a:rPr lang="en-US" sz="800" dirty="0" smtClean="0">
                <a:solidFill>
                  <a:schemeClr val="tx1"/>
                </a:solidFill>
                <a:latin typeface="Vinnytsia Sans" panose="00000500000000000000" pitchFamily="50" charset="0"/>
              </a:rPr>
              <a:t>TV</a:t>
            </a:r>
            <a:r>
              <a:rPr lang="uk-UA" sz="800" dirty="0" smtClean="0">
                <a:solidFill>
                  <a:schemeClr val="tx1"/>
                </a:solidFill>
                <a:latin typeface="Vinnytsia Sans" panose="00000500000000000000" pitchFamily="50" charset="0"/>
              </a:rPr>
              <a:t> - 19</a:t>
            </a:r>
          </a:p>
          <a:p>
            <a:r>
              <a:rPr lang="uk-UA" sz="800" dirty="0" smtClean="0">
                <a:solidFill>
                  <a:schemeClr val="tx1"/>
                </a:solidFill>
                <a:latin typeface="Vinnytsia Sans" panose="00000500000000000000" pitchFamily="50" charset="0"/>
              </a:rPr>
              <a:t>2.Виступи на радіо - 6</a:t>
            </a:r>
          </a:p>
          <a:p>
            <a:r>
              <a:rPr lang="uk-UA" sz="800" dirty="0" smtClean="0">
                <a:solidFill>
                  <a:schemeClr val="tx1"/>
                </a:solidFill>
                <a:latin typeface="Vinnytsia Sans" panose="00000500000000000000" pitchFamily="50" charset="0"/>
              </a:rPr>
              <a:t>3.Виступи в інших ЗМІ - 57</a:t>
            </a:r>
          </a:p>
          <a:p>
            <a:r>
              <a:rPr lang="uk-UA" sz="800" dirty="0" smtClean="0">
                <a:solidFill>
                  <a:schemeClr val="tx1"/>
                </a:solidFill>
                <a:latin typeface="Vinnytsia Sans" panose="00000500000000000000" pitchFamily="50" charset="0"/>
              </a:rPr>
              <a:t>4.Щеплено від </a:t>
            </a:r>
            <a:r>
              <a:rPr lang="en-US" sz="800" dirty="0" smtClean="0">
                <a:solidFill>
                  <a:schemeClr val="tx1"/>
                </a:solidFill>
                <a:latin typeface="Vinnytsia Sans" panose="00000500000000000000" pitchFamily="50" charset="0"/>
              </a:rPr>
              <a:t>COVID-19 </a:t>
            </a:r>
            <a:r>
              <a:rPr lang="uk-UA" sz="800" dirty="0" smtClean="0">
                <a:solidFill>
                  <a:schemeClr val="tx1"/>
                </a:solidFill>
                <a:latin typeface="Vinnytsia Sans" panose="00000500000000000000" pitchFamily="50" charset="0"/>
              </a:rPr>
              <a:t>47,1% дорослого населення</a:t>
            </a:r>
            <a:endParaRPr lang="en-US" sz="800" dirty="0" smtClean="0">
              <a:solidFill>
                <a:schemeClr val="tx1"/>
              </a:solidFill>
              <a:latin typeface="Vinnytsia Sans" panose="00000500000000000000" pitchFamily="50" charset="0"/>
            </a:endParaRPr>
          </a:p>
          <a:p>
            <a:r>
              <a:rPr lang="en-US" sz="800" dirty="0" smtClean="0">
                <a:solidFill>
                  <a:schemeClr val="tx1"/>
                </a:solidFill>
                <a:latin typeface="Vinnytsia Sans" panose="00000500000000000000" pitchFamily="50" charset="0"/>
              </a:rPr>
              <a:t>5</a:t>
            </a:r>
            <a:r>
              <a:rPr lang="uk-UA" sz="800" dirty="0" smtClean="0">
                <a:solidFill>
                  <a:schemeClr val="tx1"/>
                </a:solidFill>
                <a:latin typeface="Vinnytsia Sans" panose="00000500000000000000" pitchFamily="50" charset="0"/>
              </a:rPr>
              <a:t>.Охоплення дитячого населення плановою вакцинацією – 69%</a:t>
            </a:r>
            <a:endParaRPr lang="uk-UA" sz="800" dirty="0">
              <a:solidFill>
                <a:schemeClr val="tx1"/>
              </a:solidFill>
              <a:latin typeface="Vinnytsia Sans" panose="00000500000000000000" pitchFamily="50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88454" y="3064470"/>
            <a:ext cx="2137804" cy="2062103"/>
          </a:xfrm>
          <a:prstGeom prst="rect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uk-UA" sz="1600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innytsia Sans" panose="00000500000000000000" pitchFamily="50" charset="0"/>
              </a:rPr>
              <a:t>Виконано</a:t>
            </a:r>
            <a:r>
              <a:rPr lang="uk-UA" sz="1600" dirty="0" smtClean="0">
                <a:solidFill>
                  <a:schemeClr val="tx1"/>
                </a:solidFill>
                <a:latin typeface="Vinnytsia Sans" panose="00000500000000000000" pitchFamily="50" charset="0"/>
              </a:rPr>
              <a:t>:</a:t>
            </a:r>
          </a:p>
          <a:p>
            <a:r>
              <a:rPr lang="uk-UA" sz="800" dirty="0" smtClean="0">
                <a:solidFill>
                  <a:schemeClr val="tx1"/>
                </a:solidFill>
                <a:latin typeface="Vinnytsia Sans" panose="00000500000000000000" pitchFamily="50" charset="0"/>
              </a:rPr>
              <a:t>1.Придбано ЗІЗ, лікарські засоби та </a:t>
            </a:r>
            <a:r>
              <a:rPr lang="uk-UA" sz="800" dirty="0" err="1" smtClean="0">
                <a:solidFill>
                  <a:schemeClr val="tx1"/>
                </a:solidFill>
                <a:latin typeface="Vinnytsia Sans" panose="00000500000000000000" pitchFamily="50" charset="0"/>
              </a:rPr>
              <a:t>деззасоби</a:t>
            </a:r>
            <a:r>
              <a:rPr lang="uk-UA" sz="800" dirty="0" smtClean="0">
                <a:solidFill>
                  <a:schemeClr val="tx1"/>
                </a:solidFill>
                <a:latin typeface="Vinnytsia Sans" panose="00000500000000000000" pitchFamily="50" charset="0"/>
              </a:rPr>
              <a:t> на суму 50,4 млн грн;</a:t>
            </a:r>
          </a:p>
          <a:p>
            <a:r>
              <a:rPr lang="uk-UA" sz="800" dirty="0" smtClean="0">
                <a:solidFill>
                  <a:schemeClr val="tx1"/>
                </a:solidFill>
                <a:latin typeface="Vinnytsia Sans" panose="00000500000000000000" pitchFamily="50" charset="0"/>
              </a:rPr>
              <a:t>2.Придбано обладнання на суму 21,1 млн. грн.</a:t>
            </a:r>
          </a:p>
          <a:p>
            <a:r>
              <a:rPr lang="uk-UA" sz="800" dirty="0" smtClean="0">
                <a:solidFill>
                  <a:schemeClr val="tx1"/>
                </a:solidFill>
                <a:latin typeface="Vinnytsia Sans" panose="00000500000000000000" pitchFamily="50" charset="0"/>
              </a:rPr>
              <a:t>3.Муніципальна надбавка до заробітної плати медпрацівникам 72,7 </a:t>
            </a:r>
            <a:r>
              <a:rPr lang="uk-UA" sz="800" dirty="0" err="1" smtClean="0">
                <a:solidFill>
                  <a:schemeClr val="tx1"/>
                </a:solidFill>
                <a:latin typeface="Vinnytsia Sans" panose="00000500000000000000" pitchFamily="50" charset="0"/>
              </a:rPr>
              <a:t>млн.грн</a:t>
            </a:r>
            <a:endParaRPr lang="uk-UA" sz="800" dirty="0" smtClean="0">
              <a:solidFill>
                <a:schemeClr val="tx1"/>
              </a:solidFill>
              <a:latin typeface="Vinnytsia Sans" panose="00000500000000000000" pitchFamily="50" charset="0"/>
            </a:endParaRPr>
          </a:p>
          <a:p>
            <a:r>
              <a:rPr lang="uk-UA" sz="800" dirty="0" smtClean="0">
                <a:solidFill>
                  <a:schemeClr val="tx1"/>
                </a:solidFill>
                <a:latin typeface="Vinnytsia Sans" panose="00000500000000000000" pitchFamily="50" charset="0"/>
              </a:rPr>
              <a:t>4.Реконструкція кисневої мережі та встановлення кисневого концентратора на суму 4,2 </a:t>
            </a:r>
            <a:r>
              <a:rPr lang="uk-UA" sz="800" dirty="0" err="1" smtClean="0">
                <a:solidFill>
                  <a:schemeClr val="tx1"/>
                </a:solidFill>
                <a:latin typeface="Vinnytsia Sans" panose="00000500000000000000" pitchFamily="50" charset="0"/>
              </a:rPr>
              <a:t>млн.грн</a:t>
            </a:r>
            <a:r>
              <a:rPr lang="uk-UA" sz="800" dirty="0" smtClean="0">
                <a:solidFill>
                  <a:schemeClr val="tx1"/>
                </a:solidFill>
                <a:latin typeface="Vinnytsia Sans" panose="00000500000000000000" pitchFamily="50" charset="0"/>
              </a:rPr>
              <a:t>.</a:t>
            </a:r>
          </a:p>
          <a:p>
            <a:r>
              <a:rPr lang="uk-UA" sz="800" dirty="0" smtClean="0">
                <a:solidFill>
                  <a:schemeClr val="tx1"/>
                </a:solidFill>
                <a:latin typeface="Vinnytsia Sans" panose="00000500000000000000" pitchFamily="50" charset="0"/>
              </a:rPr>
              <a:t>5.Створення ПЛР-лабораторії на базі КП «МЛДЦ».</a:t>
            </a:r>
          </a:p>
        </p:txBody>
      </p:sp>
      <p:graphicFrame>
        <p:nvGraphicFramePr>
          <p:cNvPr id="8" name="Таблиця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9723084"/>
              </p:ext>
            </p:extLst>
          </p:nvPr>
        </p:nvGraphicFramePr>
        <p:xfrm>
          <a:off x="0" y="0"/>
          <a:ext cx="2832100" cy="1924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321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u="none" strike="noStrike" dirty="0">
                          <a:effectLst/>
                        </a:rPr>
                        <a:t>Провести пропаганду та </a:t>
                      </a:r>
                      <a:r>
                        <a:rPr lang="ru-RU" sz="1200" u="none" strike="noStrike" dirty="0" err="1" smtClean="0">
                          <a:effectLst/>
                        </a:rPr>
                        <a:t>популяриза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9" name="Таблиця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6414278"/>
              </p:ext>
            </p:extLst>
          </p:nvPr>
        </p:nvGraphicFramePr>
        <p:xfrm>
          <a:off x="0" y="0"/>
          <a:ext cx="2832100" cy="1924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321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t"/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7856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2659" y="136435"/>
            <a:ext cx="67188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uk-UA" sz="2400" b="1" cap="all" dirty="0">
                <a:latin typeface="Vinnytsia Sans" panose="00000500000000000000" pitchFamily="50" charset="0"/>
              </a:rPr>
              <a:t>Визначення проблемних питань підрозділу та надання пропозицій щодо їх вирішення</a:t>
            </a: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7677681"/>
              </p:ext>
            </p:extLst>
          </p:nvPr>
        </p:nvGraphicFramePr>
        <p:xfrm>
          <a:off x="267517" y="1644975"/>
          <a:ext cx="6589126" cy="2247698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71929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7681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9301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51999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/>
                        <a:t>Проблемне </a:t>
                      </a:r>
                      <a:r>
                        <a:rPr lang="uk-UA" sz="1600" dirty="0" smtClean="0"/>
                        <a:t>питання 2021 року</a:t>
                      </a:r>
                      <a:endParaRPr lang="ru-RU" sz="1600" dirty="0">
                        <a:solidFill>
                          <a:schemeClr val="bg1"/>
                        </a:solidFill>
                        <a:latin typeface="Vinnytsia Sans" panose="00000500000000000000" pitchFamily="50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/>
                        <a:t>Причина виникнення</a:t>
                      </a:r>
                      <a:endParaRPr lang="ru-RU" sz="1600" dirty="0">
                        <a:solidFill>
                          <a:schemeClr val="bg1"/>
                        </a:solidFill>
                        <a:latin typeface="Vinnytsia Sans" panose="00000500000000000000" pitchFamily="50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/>
                        <a:t> Пропозиції по усуненню</a:t>
                      </a:r>
                      <a:endParaRPr lang="ru-RU" sz="1600" dirty="0">
                        <a:solidFill>
                          <a:schemeClr val="bg1"/>
                        </a:solidFill>
                        <a:latin typeface="Vinnytsia Sans" panose="00000500000000000000" pitchFamily="50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424738">
                <a:tc>
                  <a:txBody>
                    <a:bodyPr/>
                    <a:lstStyle/>
                    <a:p>
                      <a:pPr algn="l"/>
                      <a:r>
                        <a:rPr lang="uk-UA" sz="1000" dirty="0" smtClean="0">
                          <a:solidFill>
                            <a:schemeClr val="tx1"/>
                          </a:solidFill>
                          <a:latin typeface="Vinnytsia Sans" panose="00000500000000000000" pitchFamily="2" charset="0"/>
                        </a:rPr>
                        <a:t>Оптимізація закладів охорони здоров'я, надання якісної і доступної медичної допомоги </a:t>
                      </a:r>
                      <a:endParaRPr lang="uk-UA" sz="1000" dirty="0">
                        <a:solidFill>
                          <a:schemeClr val="tx1"/>
                        </a:solidFill>
                        <a:latin typeface="Vinnytsia Sans" panose="00000500000000000000" pitchFamily="2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000" dirty="0" smtClean="0">
                          <a:solidFill>
                            <a:schemeClr val="tx1"/>
                          </a:solidFill>
                          <a:latin typeface="Vinnytsia Sans" panose="00000500000000000000" pitchFamily="2" charset="0"/>
                          <a:cs typeface="Times New Roman" pitchFamily="18" charset="0"/>
                        </a:rPr>
                        <a:t>Висока конкуренція на ринку медичних послуг, складна демографічна ситуація</a:t>
                      </a:r>
                      <a:endParaRPr lang="uk-UA" sz="1000" dirty="0">
                        <a:solidFill>
                          <a:schemeClr val="tx1"/>
                        </a:solidFill>
                        <a:latin typeface="Vinnytsia Sans" panose="00000500000000000000" pitchFamily="2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000" dirty="0" smtClean="0">
                          <a:solidFill>
                            <a:schemeClr val="tx1"/>
                          </a:solidFill>
                          <a:latin typeface="Vinnytsia Sans" panose="00000500000000000000" pitchFamily="2" charset="0"/>
                          <a:cs typeface="Times New Roman" pitchFamily="18" charset="0"/>
                        </a:rPr>
                        <a:t>Провести в 2022-2023 рока структурну оптимізацію мережі закладів охорони здоров'я Вінницької міської ТГ</a:t>
                      </a:r>
                      <a:endParaRPr lang="uk-UA" sz="1000" dirty="0">
                        <a:solidFill>
                          <a:schemeClr val="tx1"/>
                        </a:solidFill>
                        <a:latin typeface="Vinnytsia Sans" panose="00000500000000000000" pitchFamily="2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9520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922</TotalTime>
  <Words>390</Words>
  <Application>Microsoft Office PowerPoint</Application>
  <PresentationFormat>Екран (16:9)</PresentationFormat>
  <Paragraphs>53</Paragraphs>
  <Slides>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Vinnytsia Sans</vt:lpstr>
      <vt:lpstr>Vinnytsia Serif</vt:lpstr>
      <vt:lpstr>Тема Office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Мірчук Сергій Валерійович</dc:creator>
  <cp:lastModifiedBy>Козир Лілія Василівна</cp:lastModifiedBy>
  <cp:revision>102</cp:revision>
  <dcterms:created xsi:type="dcterms:W3CDTF">2020-06-23T09:28:56Z</dcterms:created>
  <dcterms:modified xsi:type="dcterms:W3CDTF">2022-02-17T09:36:27Z</dcterms:modified>
</cp:coreProperties>
</file>